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0" r:id="rId4"/>
    <p:sldId id="271" r:id="rId5"/>
    <p:sldId id="272" r:id="rId6"/>
    <p:sldId id="273" r:id="rId7"/>
    <p:sldId id="969" r:id="rId8"/>
    <p:sldId id="970" r:id="rId9"/>
    <p:sldId id="971" r:id="rId10"/>
    <p:sldId id="972" r:id="rId11"/>
    <p:sldId id="963" r:id="rId12"/>
    <p:sldId id="274" r:id="rId13"/>
    <p:sldId id="973" r:id="rId14"/>
    <p:sldId id="974" r:id="rId15"/>
    <p:sldId id="261" r:id="rId16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D3D3"/>
    <a:srgbClr val="C0C0C0"/>
    <a:srgbClr val="9E9E9E"/>
    <a:srgbClr val="3645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/>
    <p:restoredTop sz="96327"/>
  </p:normalViewPr>
  <p:slideViewPr>
    <p:cSldViewPr snapToGrid="0">
      <p:cViewPr varScale="1">
        <p:scale>
          <a:sx n="122" d="100"/>
          <a:sy n="122" d="100"/>
        </p:scale>
        <p:origin x="232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51FA97-42C9-9046-9555-958229D33A21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0A781-CEAB-EA45-BBC5-92F0C494B17F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5615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2BACC-A9FA-104E-8843-B79D1042A7B8}" type="slidenum">
              <a:rPr lang="en-CN" smtClean="0"/>
              <a:t>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3937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2BACC-A9FA-104E-8843-B79D1042A7B8}" type="slidenum">
              <a:rPr lang="en-CN" smtClean="0"/>
              <a:t>10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15513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52BACC-A9FA-104E-8843-B79D1042A7B8}" type="slidenum">
              <a:rPr lang="en-CN" smtClean="0"/>
              <a:t>11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91371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2D69-670D-5CD5-D92F-9A33529C1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042701-27EA-6C8A-DF76-A73F250BB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5D3B5-11D9-3B98-2B6A-92183DDBC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CDA8-D811-E85D-82F7-7BC189EBF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CEC26-7090-0F32-4851-7C6876F45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156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BE96-EED6-25CE-6FF5-FA887F8CD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FB46C-7C4B-2F1B-5175-108AA65258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485C7-D376-6A9A-99D4-9F496A6F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898EA-7551-A95A-0CA7-C8EBBF014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5ACBB-5349-34F1-E971-127DF595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96143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B0789B-DB7B-1B52-1C35-A38CC687C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1CA2C-212D-A991-FB93-DE31302A1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1FD38-ACEC-A138-DBF6-4099A0824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B6B66-16D9-FD34-1453-996AD2AB1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AE172-8BF3-2BB3-1A31-DF528CB0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51239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36DA-1FD8-9DA4-2939-F7944DCF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C3EE-6EBF-D9F8-A307-75D0697ED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073E7-D685-9454-9DFE-DC826925B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4A826B-4E69-9DE1-688A-9D46F3D8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32BB9-CD9D-036D-3DD8-358724A5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3428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5B10-F07F-5CED-79E2-9D95DFC1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E9C09F-5A24-5782-ABBA-688EDD822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C2380-813A-E52A-0BEE-CFD654DA8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C27D-3EA6-795D-08B5-DC6A63EF2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150B5-5C84-CB71-A4CD-4485563C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8253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27154-DFDC-DF63-AEDC-75A2481D3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D0C48-44B3-8E11-BA79-271FC6097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1B87E-58AD-CD79-DED8-F2243FD6E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C6F0CF-E4DC-284E-546D-DE9212EC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A5DFA-7948-ECEA-EF6A-3D49C728F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C72A5-DC3E-46A1-D2D0-A150014F3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2429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813A-4C66-B6B3-54CE-E369545C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D6969-DC40-7FF0-A830-A5CFD8558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90412-5429-3EC8-AC53-EB2F99986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523B9-EA20-C8C1-1BDF-9479AA901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86B1B0-1739-95F2-FDDE-6AB2146C9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2D966B-E390-C841-72E4-E38B68C1E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4819E6-FA32-7301-78A3-6FEAC7639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69EB1-5261-1216-ECE5-46726436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27991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FEC6E-0B1F-FA3F-C811-478EEF34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1C811-A2E6-05C2-F0A7-4E8E19656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28299-80DB-0DD5-B4F5-7CB3A177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7AA4B4-829A-74C4-CAE0-E1A3DD72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3867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699140-D6E0-2993-23CA-F00F9F42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9FD14-C0F8-47A3-5A60-3AED704A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E0E7C-72D9-7328-8C79-0B4C24E57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63029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B6778-9B78-082D-5B9B-49793D63A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05AB2-FE86-D576-A955-8DF51969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3F7AC-C735-FC68-F570-0ADECEA281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550C80-C879-81D5-0952-456C2B34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0986D-1E7E-D5D1-3A4F-03EE6717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F8164-809D-0ACD-A005-35B8BDCAA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1119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8C47-0576-002B-0B56-EB05139C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18CB55-AA86-2CD9-2E4E-CF23CB89B3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4EC90F-62BA-CB0C-04DA-906D25C0A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15EB6-697D-C19A-0B8B-965595D80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7AD56C-AEC7-61DE-A7E1-095E78238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3B75E-B1C4-C764-E694-B90FE2B15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483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2366B-C827-2134-012F-0D311766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17DD6-3A89-8E80-C998-C722C4F40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3EBDE-B2B6-63D3-36B4-CB6A90A49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3E776-35EA-5146-B3D9-674C15454582}" type="datetimeFigureOut">
              <a:rPr lang="en-CN" smtClean="0"/>
              <a:t>2023/9/20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FA19D-7D53-B8B3-239C-FA1500D7B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5839D-AF2F-2B8B-A78A-065B690A3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DC1C4-C63A-E44B-A66F-3C247D8A79A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9922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37.svg"/><Relationship Id="rId3" Type="http://schemas.openxmlformats.org/officeDocument/2006/relationships/image" Target="../media/image60.png"/><Relationship Id="rId7" Type="http://schemas.openxmlformats.org/officeDocument/2006/relationships/image" Target="../media/image64.svg"/><Relationship Id="rId12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4.svg"/><Relationship Id="rId7" Type="http://schemas.openxmlformats.org/officeDocument/2006/relationships/image" Target="../media/image66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2.svg"/><Relationship Id="rId5" Type="http://schemas.openxmlformats.org/officeDocument/2006/relationships/image" Target="../media/image64.sv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18" Type="http://schemas.openxmlformats.org/officeDocument/2006/relationships/image" Target="../media/image5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17" Type="http://schemas.openxmlformats.org/officeDocument/2006/relationships/image" Target="../media/image56.svg"/><Relationship Id="rId2" Type="http://schemas.openxmlformats.org/officeDocument/2006/relationships/image" Target="../media/image41.png"/><Relationship Id="rId16" Type="http://schemas.openxmlformats.org/officeDocument/2006/relationships/image" Target="../media/image55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he Imitation Game - Movie - Where To Watch">
            <a:extLst>
              <a:ext uri="{FF2B5EF4-FFF2-40B4-BE49-F238E27FC236}">
                <a16:creationId xmlns:a16="http://schemas.microsoft.com/office/drawing/2014/main" id="{B250247D-AD08-4FDC-25D0-7F1936EEF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CBC49-BCA7-0749-FBEF-60A2551B6A7E}"/>
              </a:ext>
            </a:extLst>
          </p:cNvPr>
          <p:cNvSpPr txBox="1"/>
          <p:nvPr/>
        </p:nvSpPr>
        <p:spPr>
          <a:xfrm>
            <a:off x="4671546" y="2387402"/>
            <a:ext cx="2848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100" b="1" dirty="0">
                <a:solidFill>
                  <a:srgbClr val="FFFF00"/>
                </a:solidFill>
                <a:latin typeface="Helvetica" pitchFamily="2" charset="0"/>
              </a:rPr>
              <a:t>BLOCKCHAIN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D73847-365E-BC6F-63E7-DCEA0B9B6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90" y="5713005"/>
            <a:ext cx="1369012" cy="36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1087943-4046-0061-FE12-9292E45F0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5775" y="5713005"/>
            <a:ext cx="1136469" cy="3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CE32459-15E0-82CA-D0AE-BD57CD2320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0017" y="5324771"/>
            <a:ext cx="1136469" cy="11364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0855B8-3A12-9AAF-5004-C5DCA355082D}"/>
              </a:ext>
            </a:extLst>
          </p:cNvPr>
          <p:cNvSpPr txBox="1"/>
          <p:nvPr/>
        </p:nvSpPr>
        <p:spPr>
          <a:xfrm>
            <a:off x="916913" y="4924661"/>
            <a:ext cx="104149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Helvetica" pitchFamily="2" charset="0"/>
              </a:rPr>
              <a:t>Kaihua Qin</a:t>
            </a: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, Stefanos </a:t>
            </a:r>
            <a:r>
              <a:rPr lang="en-US" sz="2000" dirty="0" err="1">
                <a:solidFill>
                  <a:schemeClr val="bg1"/>
                </a:solidFill>
                <a:latin typeface="Helvetica" pitchFamily="2" charset="0"/>
              </a:rPr>
              <a:t>Chaliasos</a:t>
            </a: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Helvetica" pitchFamily="2" charset="0"/>
              </a:rPr>
              <a:t>Liyi</a:t>
            </a: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 Zhou, Benjamin </a:t>
            </a:r>
            <a:r>
              <a:rPr lang="en-US" sz="2000" dirty="0" err="1">
                <a:solidFill>
                  <a:schemeClr val="bg1"/>
                </a:solidFill>
                <a:latin typeface="Helvetica" pitchFamily="2" charset="0"/>
              </a:rPr>
              <a:t>Livshits</a:t>
            </a:r>
            <a:r>
              <a:rPr lang="en-US" sz="2000" dirty="0">
                <a:solidFill>
                  <a:schemeClr val="bg1"/>
                </a:solidFill>
                <a:latin typeface="Helvetica" pitchFamily="2" charset="0"/>
              </a:rPr>
              <a:t>, Dawn Song, Arthur Gervais</a:t>
            </a:r>
          </a:p>
        </p:txBody>
      </p:sp>
    </p:spTree>
    <p:extLst>
      <p:ext uri="{BB962C8B-B14F-4D97-AF65-F5344CB8AC3E}">
        <p14:creationId xmlns:p14="http://schemas.microsoft.com/office/powerpoint/2010/main" val="2367224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99CB-17E8-9FFF-A21A-784909D5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Dynamic Taint Analysis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3" name="Vertical Scroll 2">
            <a:extLst>
              <a:ext uri="{FF2B5EF4-FFF2-40B4-BE49-F238E27FC236}">
                <a16:creationId xmlns:a16="http://schemas.microsoft.com/office/drawing/2014/main" id="{532D54BD-5D5C-ECCF-38E0-9B926CA7318A}"/>
              </a:ext>
            </a:extLst>
          </p:cNvPr>
          <p:cNvSpPr/>
          <p:nvPr/>
        </p:nvSpPr>
        <p:spPr>
          <a:xfrm>
            <a:off x="838200" y="2615027"/>
            <a:ext cx="4670502" cy="3562739"/>
          </a:xfrm>
          <a:custGeom>
            <a:avLst/>
            <a:gdLst>
              <a:gd name="connsiteX0" fmla="*/ 222671 w 4670502"/>
              <a:gd name="connsiteY0" fmla="*/ 3562739 h 3562739"/>
              <a:gd name="connsiteX1" fmla="*/ 445342 w 4670502"/>
              <a:gd name="connsiteY1" fmla="*/ 3340068 h 3562739"/>
              <a:gd name="connsiteX2" fmla="*/ 222671 w 4670502"/>
              <a:gd name="connsiteY2" fmla="*/ 3340068 h 3562739"/>
              <a:gd name="connsiteX3" fmla="*/ 334007 w 4670502"/>
              <a:gd name="connsiteY3" fmla="*/ 3228732 h 3562739"/>
              <a:gd name="connsiteX4" fmla="*/ 222671 w 4670502"/>
              <a:gd name="connsiteY4" fmla="*/ 3117396 h 3562739"/>
              <a:gd name="connsiteX5" fmla="*/ 445342 w 4670502"/>
              <a:gd name="connsiteY5" fmla="*/ 3117397 h 3562739"/>
              <a:gd name="connsiteX6" fmla="*/ 445342 w 4670502"/>
              <a:gd name="connsiteY6" fmla="*/ 2625294 h 3562739"/>
              <a:gd name="connsiteX7" fmla="*/ 445342 w 4670502"/>
              <a:gd name="connsiteY7" fmla="*/ 2017401 h 3562739"/>
              <a:gd name="connsiteX8" fmla="*/ 445342 w 4670502"/>
              <a:gd name="connsiteY8" fmla="*/ 1496350 h 3562739"/>
              <a:gd name="connsiteX9" fmla="*/ 445342 w 4670502"/>
              <a:gd name="connsiteY9" fmla="*/ 859511 h 3562739"/>
              <a:gd name="connsiteX10" fmla="*/ 445342 w 4670502"/>
              <a:gd name="connsiteY10" fmla="*/ 222671 h 3562739"/>
              <a:gd name="connsiteX11" fmla="*/ 668013 w 4670502"/>
              <a:gd name="connsiteY11" fmla="*/ 0 h 3562739"/>
              <a:gd name="connsiteX12" fmla="*/ 1094592 w 4670502"/>
              <a:gd name="connsiteY12" fmla="*/ 0 h 3562739"/>
              <a:gd name="connsiteX13" fmla="*/ 1558970 w 4670502"/>
              <a:gd name="connsiteY13" fmla="*/ 0 h 3562739"/>
              <a:gd name="connsiteX14" fmla="*/ 2174540 w 4670502"/>
              <a:gd name="connsiteY14" fmla="*/ 0 h 3562739"/>
              <a:gd name="connsiteX15" fmla="*/ 2790111 w 4670502"/>
              <a:gd name="connsiteY15" fmla="*/ 0 h 3562739"/>
              <a:gd name="connsiteX16" fmla="*/ 3405681 w 4670502"/>
              <a:gd name="connsiteY16" fmla="*/ 0 h 3562739"/>
              <a:gd name="connsiteX17" fmla="*/ 4447831 w 4670502"/>
              <a:gd name="connsiteY17" fmla="*/ 0 h 3562739"/>
              <a:gd name="connsiteX18" fmla="*/ 4670502 w 4670502"/>
              <a:gd name="connsiteY18" fmla="*/ 222671 h 3562739"/>
              <a:gd name="connsiteX19" fmla="*/ 4447831 w 4670502"/>
              <a:gd name="connsiteY19" fmla="*/ 445342 h 3562739"/>
              <a:gd name="connsiteX20" fmla="*/ 4225160 w 4670502"/>
              <a:gd name="connsiteY20" fmla="*/ 445342 h 3562739"/>
              <a:gd name="connsiteX21" fmla="*/ 4225160 w 4670502"/>
              <a:gd name="connsiteY21" fmla="*/ 1082182 h 3562739"/>
              <a:gd name="connsiteX22" fmla="*/ 4225160 w 4670502"/>
              <a:gd name="connsiteY22" fmla="*/ 1574285 h 3562739"/>
              <a:gd name="connsiteX23" fmla="*/ 4225160 w 4670502"/>
              <a:gd name="connsiteY23" fmla="*/ 2124283 h 3562739"/>
              <a:gd name="connsiteX24" fmla="*/ 4225160 w 4670502"/>
              <a:gd name="connsiteY24" fmla="*/ 2616387 h 3562739"/>
              <a:gd name="connsiteX25" fmla="*/ 4225160 w 4670502"/>
              <a:gd name="connsiteY25" fmla="*/ 3340068 h 3562739"/>
              <a:gd name="connsiteX26" fmla="*/ 4002489 w 4670502"/>
              <a:gd name="connsiteY26" fmla="*/ 3562739 h 3562739"/>
              <a:gd name="connsiteX27" fmla="*/ 3386919 w 4670502"/>
              <a:gd name="connsiteY27" fmla="*/ 3562739 h 3562739"/>
              <a:gd name="connsiteX28" fmla="*/ 2922541 w 4670502"/>
              <a:gd name="connsiteY28" fmla="*/ 3562739 h 3562739"/>
              <a:gd name="connsiteX29" fmla="*/ 2382567 w 4670502"/>
              <a:gd name="connsiteY29" fmla="*/ 3562739 h 3562739"/>
              <a:gd name="connsiteX30" fmla="*/ 1842593 w 4670502"/>
              <a:gd name="connsiteY30" fmla="*/ 3562739 h 3562739"/>
              <a:gd name="connsiteX31" fmla="*/ 1264821 w 4670502"/>
              <a:gd name="connsiteY31" fmla="*/ 3562739 h 3562739"/>
              <a:gd name="connsiteX32" fmla="*/ 687049 w 4670502"/>
              <a:gd name="connsiteY32" fmla="*/ 3562739 h 3562739"/>
              <a:gd name="connsiteX33" fmla="*/ 222671 w 4670502"/>
              <a:gd name="connsiteY33" fmla="*/ 3562739 h 3562739"/>
              <a:gd name="connsiteX34" fmla="*/ 890685 w 4670502"/>
              <a:gd name="connsiteY34" fmla="*/ 222671 h 3562739"/>
              <a:gd name="connsiteX35" fmla="*/ 668014 w 4670502"/>
              <a:gd name="connsiteY35" fmla="*/ 445342 h 3562739"/>
              <a:gd name="connsiteX36" fmla="*/ 556678 w 4670502"/>
              <a:gd name="connsiteY36" fmla="*/ 334006 h 3562739"/>
              <a:gd name="connsiteX37" fmla="*/ 668014 w 4670502"/>
              <a:gd name="connsiteY37" fmla="*/ 222670 h 3562739"/>
              <a:gd name="connsiteX38" fmla="*/ 890685 w 4670502"/>
              <a:gd name="connsiteY38" fmla="*/ 222671 h 3562739"/>
              <a:gd name="connsiteX0" fmla="*/ 890685 w 4670502"/>
              <a:gd name="connsiteY0" fmla="*/ 222671 h 3562739"/>
              <a:gd name="connsiteX1" fmla="*/ 668014 w 4670502"/>
              <a:gd name="connsiteY1" fmla="*/ 445342 h 3562739"/>
              <a:gd name="connsiteX2" fmla="*/ 556678 w 4670502"/>
              <a:gd name="connsiteY2" fmla="*/ 334006 h 3562739"/>
              <a:gd name="connsiteX3" fmla="*/ 668014 w 4670502"/>
              <a:gd name="connsiteY3" fmla="*/ 222670 h 3562739"/>
              <a:gd name="connsiteX4" fmla="*/ 890685 w 4670502"/>
              <a:gd name="connsiteY4" fmla="*/ 222671 h 3562739"/>
              <a:gd name="connsiteX5" fmla="*/ 445342 w 4670502"/>
              <a:gd name="connsiteY5" fmla="*/ 3340068 h 3562739"/>
              <a:gd name="connsiteX6" fmla="*/ 222671 w 4670502"/>
              <a:gd name="connsiteY6" fmla="*/ 3562739 h 3562739"/>
              <a:gd name="connsiteX7" fmla="*/ 0 w 4670502"/>
              <a:gd name="connsiteY7" fmla="*/ 3340068 h 3562739"/>
              <a:gd name="connsiteX8" fmla="*/ 222671 w 4670502"/>
              <a:gd name="connsiteY8" fmla="*/ 3117397 h 3562739"/>
              <a:gd name="connsiteX9" fmla="*/ 334007 w 4670502"/>
              <a:gd name="connsiteY9" fmla="*/ 3228733 h 3562739"/>
              <a:gd name="connsiteX10" fmla="*/ 222671 w 4670502"/>
              <a:gd name="connsiteY10" fmla="*/ 3340069 h 3562739"/>
              <a:gd name="connsiteX11" fmla="*/ 445342 w 4670502"/>
              <a:gd name="connsiteY11" fmla="*/ 3340068 h 3562739"/>
              <a:gd name="connsiteX0" fmla="*/ 445342 w 4670502"/>
              <a:gd name="connsiteY0" fmla="*/ 3117397 h 3562739"/>
              <a:gd name="connsiteX1" fmla="*/ 445342 w 4670502"/>
              <a:gd name="connsiteY1" fmla="*/ 2480557 h 3562739"/>
              <a:gd name="connsiteX2" fmla="*/ 445342 w 4670502"/>
              <a:gd name="connsiteY2" fmla="*/ 1988454 h 3562739"/>
              <a:gd name="connsiteX3" fmla="*/ 445342 w 4670502"/>
              <a:gd name="connsiteY3" fmla="*/ 1351614 h 3562739"/>
              <a:gd name="connsiteX4" fmla="*/ 445342 w 4670502"/>
              <a:gd name="connsiteY4" fmla="*/ 830563 h 3562739"/>
              <a:gd name="connsiteX5" fmla="*/ 445342 w 4670502"/>
              <a:gd name="connsiteY5" fmla="*/ 222671 h 3562739"/>
              <a:gd name="connsiteX6" fmla="*/ 668013 w 4670502"/>
              <a:gd name="connsiteY6" fmla="*/ 0 h 3562739"/>
              <a:gd name="connsiteX7" fmla="*/ 1094592 w 4670502"/>
              <a:gd name="connsiteY7" fmla="*/ 0 h 3562739"/>
              <a:gd name="connsiteX8" fmla="*/ 1634566 w 4670502"/>
              <a:gd name="connsiteY8" fmla="*/ 0 h 3562739"/>
              <a:gd name="connsiteX9" fmla="*/ 2136742 w 4670502"/>
              <a:gd name="connsiteY9" fmla="*/ 0 h 3562739"/>
              <a:gd name="connsiteX10" fmla="*/ 2601120 w 4670502"/>
              <a:gd name="connsiteY10" fmla="*/ 0 h 3562739"/>
              <a:gd name="connsiteX11" fmla="*/ 3178892 w 4670502"/>
              <a:gd name="connsiteY11" fmla="*/ 0 h 3562739"/>
              <a:gd name="connsiteX12" fmla="*/ 3794462 w 4670502"/>
              <a:gd name="connsiteY12" fmla="*/ 0 h 3562739"/>
              <a:gd name="connsiteX13" fmla="*/ 4447831 w 4670502"/>
              <a:gd name="connsiteY13" fmla="*/ 0 h 3562739"/>
              <a:gd name="connsiteX14" fmla="*/ 4670502 w 4670502"/>
              <a:gd name="connsiteY14" fmla="*/ 222671 h 3562739"/>
              <a:gd name="connsiteX15" fmla="*/ 4447831 w 4670502"/>
              <a:gd name="connsiteY15" fmla="*/ 445342 h 3562739"/>
              <a:gd name="connsiteX16" fmla="*/ 4225160 w 4670502"/>
              <a:gd name="connsiteY16" fmla="*/ 445342 h 3562739"/>
              <a:gd name="connsiteX17" fmla="*/ 4225160 w 4670502"/>
              <a:gd name="connsiteY17" fmla="*/ 966393 h 3562739"/>
              <a:gd name="connsiteX18" fmla="*/ 4225160 w 4670502"/>
              <a:gd name="connsiteY18" fmla="*/ 1487443 h 3562739"/>
              <a:gd name="connsiteX19" fmla="*/ 4225160 w 4670502"/>
              <a:gd name="connsiteY19" fmla="*/ 2124283 h 3562739"/>
              <a:gd name="connsiteX20" fmla="*/ 4225160 w 4670502"/>
              <a:gd name="connsiteY20" fmla="*/ 2616387 h 3562739"/>
              <a:gd name="connsiteX21" fmla="*/ 4225160 w 4670502"/>
              <a:gd name="connsiteY21" fmla="*/ 3340068 h 3562739"/>
              <a:gd name="connsiteX22" fmla="*/ 4002489 w 4670502"/>
              <a:gd name="connsiteY22" fmla="*/ 3562739 h 3562739"/>
              <a:gd name="connsiteX23" fmla="*/ 3538111 w 4670502"/>
              <a:gd name="connsiteY23" fmla="*/ 3562739 h 3562739"/>
              <a:gd name="connsiteX24" fmla="*/ 3035936 w 4670502"/>
              <a:gd name="connsiteY24" fmla="*/ 3562739 h 3562739"/>
              <a:gd name="connsiteX25" fmla="*/ 2495962 w 4670502"/>
              <a:gd name="connsiteY25" fmla="*/ 3562739 h 3562739"/>
              <a:gd name="connsiteX26" fmla="*/ 1880391 w 4670502"/>
              <a:gd name="connsiteY26" fmla="*/ 3562739 h 3562739"/>
              <a:gd name="connsiteX27" fmla="*/ 1416014 w 4670502"/>
              <a:gd name="connsiteY27" fmla="*/ 3562739 h 3562739"/>
              <a:gd name="connsiteX28" fmla="*/ 989434 w 4670502"/>
              <a:gd name="connsiteY28" fmla="*/ 3562739 h 3562739"/>
              <a:gd name="connsiteX29" fmla="*/ 222671 w 4670502"/>
              <a:gd name="connsiteY29" fmla="*/ 3562739 h 3562739"/>
              <a:gd name="connsiteX30" fmla="*/ 0 w 4670502"/>
              <a:gd name="connsiteY30" fmla="*/ 3340068 h 3562739"/>
              <a:gd name="connsiteX31" fmla="*/ 222671 w 4670502"/>
              <a:gd name="connsiteY31" fmla="*/ 3117397 h 3562739"/>
              <a:gd name="connsiteX32" fmla="*/ 445342 w 4670502"/>
              <a:gd name="connsiteY32" fmla="*/ 3117397 h 3562739"/>
              <a:gd name="connsiteX33" fmla="*/ 668014 w 4670502"/>
              <a:gd name="connsiteY33" fmla="*/ 0 h 3562739"/>
              <a:gd name="connsiteX34" fmla="*/ 890685 w 4670502"/>
              <a:gd name="connsiteY34" fmla="*/ 222671 h 3562739"/>
              <a:gd name="connsiteX35" fmla="*/ 668014 w 4670502"/>
              <a:gd name="connsiteY35" fmla="*/ 445342 h 3562739"/>
              <a:gd name="connsiteX36" fmla="*/ 556678 w 4670502"/>
              <a:gd name="connsiteY36" fmla="*/ 334006 h 3562739"/>
              <a:gd name="connsiteX37" fmla="*/ 668014 w 4670502"/>
              <a:gd name="connsiteY37" fmla="*/ 222670 h 3562739"/>
              <a:gd name="connsiteX38" fmla="*/ 890685 w 4670502"/>
              <a:gd name="connsiteY38" fmla="*/ 222671 h 3562739"/>
              <a:gd name="connsiteX39" fmla="*/ 4225160 w 4670502"/>
              <a:gd name="connsiteY39" fmla="*/ 445342 h 3562739"/>
              <a:gd name="connsiteX40" fmla="*/ 3703445 w 4670502"/>
              <a:gd name="connsiteY40" fmla="*/ 445342 h 3562739"/>
              <a:gd name="connsiteX41" fmla="*/ 3181731 w 4670502"/>
              <a:gd name="connsiteY41" fmla="*/ 445342 h 3562739"/>
              <a:gd name="connsiteX42" fmla="*/ 2624444 w 4670502"/>
              <a:gd name="connsiteY42" fmla="*/ 445342 h 3562739"/>
              <a:gd name="connsiteX43" fmla="*/ 2138301 w 4670502"/>
              <a:gd name="connsiteY43" fmla="*/ 445342 h 3562739"/>
              <a:gd name="connsiteX44" fmla="*/ 1616586 w 4670502"/>
              <a:gd name="connsiteY44" fmla="*/ 445342 h 3562739"/>
              <a:gd name="connsiteX45" fmla="*/ 668014 w 4670502"/>
              <a:gd name="connsiteY45" fmla="*/ 445342 h 3562739"/>
              <a:gd name="connsiteX46" fmla="*/ 222671 w 4670502"/>
              <a:gd name="connsiteY46" fmla="*/ 3117397 h 3562739"/>
              <a:gd name="connsiteX47" fmla="*/ 334007 w 4670502"/>
              <a:gd name="connsiteY47" fmla="*/ 3228733 h 3562739"/>
              <a:gd name="connsiteX48" fmla="*/ 222671 w 4670502"/>
              <a:gd name="connsiteY48" fmla="*/ 3340069 h 3562739"/>
              <a:gd name="connsiteX49" fmla="*/ 445342 w 4670502"/>
              <a:gd name="connsiteY49" fmla="*/ 3340068 h 3562739"/>
              <a:gd name="connsiteX50" fmla="*/ 222671 w 4670502"/>
              <a:gd name="connsiteY50" fmla="*/ 3562739 h 3562739"/>
              <a:gd name="connsiteX51" fmla="*/ 445342 w 4670502"/>
              <a:gd name="connsiteY51" fmla="*/ 3340068 h 3562739"/>
              <a:gd name="connsiteX52" fmla="*/ 445342 w 4670502"/>
              <a:gd name="connsiteY52" fmla="*/ 3117397 h 356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70502" h="3562739" stroke="0" extrusionOk="0">
                <a:moveTo>
                  <a:pt x="222671" y="3562739"/>
                </a:moveTo>
                <a:cubicBezTo>
                  <a:pt x="348221" y="3554360"/>
                  <a:pt x="448835" y="3459723"/>
                  <a:pt x="445342" y="3340068"/>
                </a:cubicBezTo>
                <a:cubicBezTo>
                  <a:pt x="346164" y="3352551"/>
                  <a:pt x="280248" y="3313496"/>
                  <a:pt x="222671" y="3340068"/>
                </a:cubicBezTo>
                <a:cubicBezTo>
                  <a:pt x="279764" y="3348802"/>
                  <a:pt x="328274" y="3288399"/>
                  <a:pt x="334007" y="3228732"/>
                </a:cubicBezTo>
                <a:cubicBezTo>
                  <a:pt x="332368" y="3168499"/>
                  <a:pt x="278485" y="3116424"/>
                  <a:pt x="222671" y="3117396"/>
                </a:cubicBezTo>
                <a:cubicBezTo>
                  <a:pt x="315688" y="3102784"/>
                  <a:pt x="337494" y="3122491"/>
                  <a:pt x="445342" y="3117397"/>
                </a:cubicBezTo>
                <a:cubicBezTo>
                  <a:pt x="419679" y="2881611"/>
                  <a:pt x="481384" y="2764566"/>
                  <a:pt x="445342" y="2625294"/>
                </a:cubicBezTo>
                <a:cubicBezTo>
                  <a:pt x="409300" y="2486022"/>
                  <a:pt x="473589" y="2139372"/>
                  <a:pt x="445342" y="2017401"/>
                </a:cubicBezTo>
                <a:cubicBezTo>
                  <a:pt x="417095" y="1895430"/>
                  <a:pt x="504420" y="1648786"/>
                  <a:pt x="445342" y="1496350"/>
                </a:cubicBezTo>
                <a:cubicBezTo>
                  <a:pt x="386264" y="1343914"/>
                  <a:pt x="504977" y="1039469"/>
                  <a:pt x="445342" y="859511"/>
                </a:cubicBezTo>
                <a:cubicBezTo>
                  <a:pt x="385707" y="679553"/>
                  <a:pt x="507968" y="357051"/>
                  <a:pt x="445342" y="222671"/>
                </a:cubicBezTo>
                <a:cubicBezTo>
                  <a:pt x="451028" y="88517"/>
                  <a:pt x="537596" y="-2201"/>
                  <a:pt x="668013" y="0"/>
                </a:cubicBezTo>
                <a:cubicBezTo>
                  <a:pt x="775679" y="-16284"/>
                  <a:pt x="988581" y="14652"/>
                  <a:pt x="1094592" y="0"/>
                </a:cubicBezTo>
                <a:cubicBezTo>
                  <a:pt x="1200603" y="-14652"/>
                  <a:pt x="1455075" y="17123"/>
                  <a:pt x="1558970" y="0"/>
                </a:cubicBezTo>
                <a:cubicBezTo>
                  <a:pt x="1662865" y="-17123"/>
                  <a:pt x="2044781" y="56021"/>
                  <a:pt x="2174540" y="0"/>
                </a:cubicBezTo>
                <a:cubicBezTo>
                  <a:pt x="2304299" y="-56021"/>
                  <a:pt x="2582264" y="19525"/>
                  <a:pt x="2790111" y="0"/>
                </a:cubicBezTo>
                <a:cubicBezTo>
                  <a:pt x="2997958" y="-19525"/>
                  <a:pt x="3170969" y="54475"/>
                  <a:pt x="3405681" y="0"/>
                </a:cubicBezTo>
                <a:cubicBezTo>
                  <a:pt x="3640393" y="-54475"/>
                  <a:pt x="4020529" y="7458"/>
                  <a:pt x="4447831" y="0"/>
                </a:cubicBezTo>
                <a:cubicBezTo>
                  <a:pt x="4583728" y="27631"/>
                  <a:pt x="4678373" y="78192"/>
                  <a:pt x="4670502" y="222671"/>
                </a:cubicBezTo>
                <a:cubicBezTo>
                  <a:pt x="4655937" y="368125"/>
                  <a:pt x="4568831" y="455132"/>
                  <a:pt x="4447831" y="445342"/>
                </a:cubicBezTo>
                <a:cubicBezTo>
                  <a:pt x="4336808" y="453100"/>
                  <a:pt x="4309764" y="419497"/>
                  <a:pt x="4225160" y="445342"/>
                </a:cubicBezTo>
                <a:cubicBezTo>
                  <a:pt x="4284191" y="660517"/>
                  <a:pt x="4202864" y="894911"/>
                  <a:pt x="4225160" y="1082182"/>
                </a:cubicBezTo>
                <a:cubicBezTo>
                  <a:pt x="4247456" y="1269453"/>
                  <a:pt x="4171522" y="1377427"/>
                  <a:pt x="4225160" y="1574285"/>
                </a:cubicBezTo>
                <a:cubicBezTo>
                  <a:pt x="4278798" y="1771143"/>
                  <a:pt x="4168444" y="1853894"/>
                  <a:pt x="4225160" y="2124283"/>
                </a:cubicBezTo>
                <a:cubicBezTo>
                  <a:pt x="4281876" y="2394672"/>
                  <a:pt x="4198317" y="2375345"/>
                  <a:pt x="4225160" y="2616387"/>
                </a:cubicBezTo>
                <a:cubicBezTo>
                  <a:pt x="4252003" y="2857429"/>
                  <a:pt x="4217412" y="3099578"/>
                  <a:pt x="4225160" y="3340068"/>
                </a:cubicBezTo>
                <a:cubicBezTo>
                  <a:pt x="4243333" y="3463102"/>
                  <a:pt x="4122510" y="3557175"/>
                  <a:pt x="4002489" y="3562739"/>
                </a:cubicBezTo>
                <a:cubicBezTo>
                  <a:pt x="3767123" y="3577946"/>
                  <a:pt x="3664509" y="3507998"/>
                  <a:pt x="3386919" y="3562739"/>
                </a:cubicBezTo>
                <a:cubicBezTo>
                  <a:pt x="3109329" y="3617480"/>
                  <a:pt x="3077481" y="3544000"/>
                  <a:pt x="2922541" y="3562739"/>
                </a:cubicBezTo>
                <a:cubicBezTo>
                  <a:pt x="2767601" y="3581478"/>
                  <a:pt x="2533669" y="3526903"/>
                  <a:pt x="2382567" y="3562739"/>
                </a:cubicBezTo>
                <a:cubicBezTo>
                  <a:pt x="2231465" y="3598575"/>
                  <a:pt x="2022305" y="3504961"/>
                  <a:pt x="1842593" y="3562739"/>
                </a:cubicBezTo>
                <a:cubicBezTo>
                  <a:pt x="1662881" y="3620517"/>
                  <a:pt x="1394299" y="3494380"/>
                  <a:pt x="1264821" y="3562739"/>
                </a:cubicBezTo>
                <a:cubicBezTo>
                  <a:pt x="1135343" y="3631098"/>
                  <a:pt x="867371" y="3525265"/>
                  <a:pt x="687049" y="3562739"/>
                </a:cubicBezTo>
                <a:cubicBezTo>
                  <a:pt x="506727" y="3600213"/>
                  <a:pt x="351204" y="3531878"/>
                  <a:pt x="222671" y="3562739"/>
                </a:cubicBezTo>
                <a:close/>
                <a:moveTo>
                  <a:pt x="890685" y="222671"/>
                </a:moveTo>
                <a:cubicBezTo>
                  <a:pt x="892873" y="340004"/>
                  <a:pt x="793613" y="416584"/>
                  <a:pt x="668014" y="445342"/>
                </a:cubicBezTo>
                <a:cubicBezTo>
                  <a:pt x="603336" y="432903"/>
                  <a:pt x="561266" y="392588"/>
                  <a:pt x="556678" y="334006"/>
                </a:cubicBezTo>
                <a:cubicBezTo>
                  <a:pt x="553586" y="265545"/>
                  <a:pt x="618454" y="231449"/>
                  <a:pt x="668014" y="222670"/>
                </a:cubicBezTo>
                <a:cubicBezTo>
                  <a:pt x="736263" y="215177"/>
                  <a:pt x="787126" y="237156"/>
                  <a:pt x="890685" y="222671"/>
                </a:cubicBezTo>
                <a:close/>
              </a:path>
              <a:path w="4670502" h="3562739" fill="darkenLess" stroke="0" extrusionOk="0">
                <a:moveTo>
                  <a:pt x="890685" y="222671"/>
                </a:moveTo>
                <a:cubicBezTo>
                  <a:pt x="889485" y="365519"/>
                  <a:pt x="802394" y="449081"/>
                  <a:pt x="668014" y="445342"/>
                </a:cubicBezTo>
                <a:cubicBezTo>
                  <a:pt x="604416" y="451548"/>
                  <a:pt x="558594" y="393033"/>
                  <a:pt x="556678" y="334006"/>
                </a:cubicBezTo>
                <a:cubicBezTo>
                  <a:pt x="562069" y="274906"/>
                  <a:pt x="603786" y="234858"/>
                  <a:pt x="668014" y="222670"/>
                </a:cubicBezTo>
                <a:cubicBezTo>
                  <a:pt x="744178" y="201937"/>
                  <a:pt x="813240" y="235130"/>
                  <a:pt x="890685" y="222671"/>
                </a:cubicBezTo>
                <a:close/>
                <a:moveTo>
                  <a:pt x="445342" y="3340068"/>
                </a:moveTo>
                <a:cubicBezTo>
                  <a:pt x="441996" y="3447884"/>
                  <a:pt x="369629" y="3570501"/>
                  <a:pt x="222671" y="3562739"/>
                </a:cubicBezTo>
                <a:cubicBezTo>
                  <a:pt x="111165" y="3553560"/>
                  <a:pt x="-4877" y="3491135"/>
                  <a:pt x="0" y="3340068"/>
                </a:cubicBezTo>
                <a:cubicBezTo>
                  <a:pt x="659" y="3198506"/>
                  <a:pt x="125020" y="3121329"/>
                  <a:pt x="222671" y="3117397"/>
                </a:cubicBezTo>
                <a:cubicBezTo>
                  <a:pt x="285597" y="3113153"/>
                  <a:pt x="334116" y="3181994"/>
                  <a:pt x="334007" y="3228733"/>
                </a:cubicBezTo>
                <a:cubicBezTo>
                  <a:pt x="340879" y="3275855"/>
                  <a:pt x="290093" y="3335370"/>
                  <a:pt x="222671" y="3340069"/>
                </a:cubicBezTo>
                <a:cubicBezTo>
                  <a:pt x="277074" y="3324953"/>
                  <a:pt x="347310" y="3348255"/>
                  <a:pt x="445342" y="3340068"/>
                </a:cubicBezTo>
                <a:close/>
              </a:path>
              <a:path w="4670502" h="3562739" fill="none" extrusionOk="0">
                <a:moveTo>
                  <a:pt x="445342" y="3117397"/>
                </a:moveTo>
                <a:cubicBezTo>
                  <a:pt x="416444" y="2838181"/>
                  <a:pt x="476651" y="2615411"/>
                  <a:pt x="445342" y="2480557"/>
                </a:cubicBezTo>
                <a:cubicBezTo>
                  <a:pt x="414033" y="2345703"/>
                  <a:pt x="489719" y="2177106"/>
                  <a:pt x="445342" y="1988454"/>
                </a:cubicBezTo>
                <a:cubicBezTo>
                  <a:pt x="400965" y="1799802"/>
                  <a:pt x="478484" y="1537367"/>
                  <a:pt x="445342" y="1351614"/>
                </a:cubicBezTo>
                <a:cubicBezTo>
                  <a:pt x="412200" y="1165861"/>
                  <a:pt x="478684" y="1078784"/>
                  <a:pt x="445342" y="830563"/>
                </a:cubicBezTo>
                <a:cubicBezTo>
                  <a:pt x="412000" y="582342"/>
                  <a:pt x="513443" y="509807"/>
                  <a:pt x="445342" y="222671"/>
                </a:cubicBezTo>
                <a:cubicBezTo>
                  <a:pt x="478632" y="88788"/>
                  <a:pt x="560811" y="11791"/>
                  <a:pt x="668013" y="0"/>
                </a:cubicBezTo>
                <a:cubicBezTo>
                  <a:pt x="806852" y="-11737"/>
                  <a:pt x="926248" y="11119"/>
                  <a:pt x="1094592" y="0"/>
                </a:cubicBezTo>
                <a:cubicBezTo>
                  <a:pt x="1262936" y="-11119"/>
                  <a:pt x="1387814" y="19131"/>
                  <a:pt x="1634566" y="0"/>
                </a:cubicBezTo>
                <a:cubicBezTo>
                  <a:pt x="1881318" y="-19131"/>
                  <a:pt x="2035674" y="4673"/>
                  <a:pt x="2136742" y="0"/>
                </a:cubicBezTo>
                <a:cubicBezTo>
                  <a:pt x="2237810" y="-4673"/>
                  <a:pt x="2485539" y="49701"/>
                  <a:pt x="2601120" y="0"/>
                </a:cubicBezTo>
                <a:cubicBezTo>
                  <a:pt x="2716701" y="-49701"/>
                  <a:pt x="2902239" y="62532"/>
                  <a:pt x="3178892" y="0"/>
                </a:cubicBezTo>
                <a:cubicBezTo>
                  <a:pt x="3455545" y="-62532"/>
                  <a:pt x="3549511" y="35601"/>
                  <a:pt x="3794462" y="0"/>
                </a:cubicBezTo>
                <a:cubicBezTo>
                  <a:pt x="4039413" y="-35601"/>
                  <a:pt x="4301971" y="67765"/>
                  <a:pt x="4447831" y="0"/>
                </a:cubicBezTo>
                <a:cubicBezTo>
                  <a:pt x="4567245" y="-4"/>
                  <a:pt x="4690883" y="82948"/>
                  <a:pt x="4670502" y="222671"/>
                </a:cubicBezTo>
                <a:cubicBezTo>
                  <a:pt x="4702493" y="336214"/>
                  <a:pt x="4559338" y="462122"/>
                  <a:pt x="4447831" y="445342"/>
                </a:cubicBezTo>
                <a:cubicBezTo>
                  <a:pt x="4354779" y="448483"/>
                  <a:pt x="4300595" y="418836"/>
                  <a:pt x="4225160" y="445342"/>
                </a:cubicBezTo>
                <a:cubicBezTo>
                  <a:pt x="4237490" y="572761"/>
                  <a:pt x="4205044" y="792691"/>
                  <a:pt x="4225160" y="966393"/>
                </a:cubicBezTo>
                <a:cubicBezTo>
                  <a:pt x="4245276" y="1140095"/>
                  <a:pt x="4189289" y="1316529"/>
                  <a:pt x="4225160" y="1487443"/>
                </a:cubicBezTo>
                <a:cubicBezTo>
                  <a:pt x="4261031" y="1658357"/>
                  <a:pt x="4152147" y="1907531"/>
                  <a:pt x="4225160" y="2124283"/>
                </a:cubicBezTo>
                <a:cubicBezTo>
                  <a:pt x="4298173" y="2341035"/>
                  <a:pt x="4201580" y="2415440"/>
                  <a:pt x="4225160" y="2616387"/>
                </a:cubicBezTo>
                <a:cubicBezTo>
                  <a:pt x="4248740" y="2817334"/>
                  <a:pt x="4178628" y="3128553"/>
                  <a:pt x="4225160" y="3340068"/>
                </a:cubicBezTo>
                <a:cubicBezTo>
                  <a:pt x="4225148" y="3487992"/>
                  <a:pt x="4121964" y="3598833"/>
                  <a:pt x="4002489" y="3562739"/>
                </a:cubicBezTo>
                <a:cubicBezTo>
                  <a:pt x="3862531" y="3582009"/>
                  <a:pt x="3742016" y="3542424"/>
                  <a:pt x="3538111" y="3562739"/>
                </a:cubicBezTo>
                <a:cubicBezTo>
                  <a:pt x="3334206" y="3583054"/>
                  <a:pt x="3144731" y="3511578"/>
                  <a:pt x="3035936" y="3562739"/>
                </a:cubicBezTo>
                <a:cubicBezTo>
                  <a:pt x="2927142" y="3613900"/>
                  <a:pt x="2740997" y="3500163"/>
                  <a:pt x="2495962" y="3562739"/>
                </a:cubicBezTo>
                <a:cubicBezTo>
                  <a:pt x="2250927" y="3625315"/>
                  <a:pt x="2123844" y="3515064"/>
                  <a:pt x="1880391" y="3562739"/>
                </a:cubicBezTo>
                <a:cubicBezTo>
                  <a:pt x="1636938" y="3610414"/>
                  <a:pt x="1565490" y="3536608"/>
                  <a:pt x="1416014" y="3562739"/>
                </a:cubicBezTo>
                <a:cubicBezTo>
                  <a:pt x="1266538" y="3588870"/>
                  <a:pt x="1116054" y="3517198"/>
                  <a:pt x="989434" y="3562739"/>
                </a:cubicBezTo>
                <a:cubicBezTo>
                  <a:pt x="862814" y="3608280"/>
                  <a:pt x="482982" y="3480007"/>
                  <a:pt x="222671" y="3562739"/>
                </a:cubicBezTo>
                <a:cubicBezTo>
                  <a:pt x="91596" y="3568911"/>
                  <a:pt x="10706" y="3469822"/>
                  <a:pt x="0" y="3340068"/>
                </a:cubicBezTo>
                <a:cubicBezTo>
                  <a:pt x="2209" y="3213563"/>
                  <a:pt x="79562" y="3102144"/>
                  <a:pt x="222671" y="3117397"/>
                </a:cubicBezTo>
                <a:cubicBezTo>
                  <a:pt x="288000" y="3098675"/>
                  <a:pt x="335636" y="3139505"/>
                  <a:pt x="445342" y="3117397"/>
                </a:cubicBezTo>
                <a:close/>
                <a:moveTo>
                  <a:pt x="668014" y="0"/>
                </a:moveTo>
                <a:cubicBezTo>
                  <a:pt x="761548" y="12312"/>
                  <a:pt x="904008" y="86825"/>
                  <a:pt x="890685" y="222671"/>
                </a:cubicBezTo>
                <a:cubicBezTo>
                  <a:pt x="912803" y="347632"/>
                  <a:pt x="797077" y="446950"/>
                  <a:pt x="668014" y="445342"/>
                </a:cubicBezTo>
                <a:cubicBezTo>
                  <a:pt x="621364" y="453476"/>
                  <a:pt x="565424" y="405828"/>
                  <a:pt x="556678" y="334006"/>
                </a:cubicBezTo>
                <a:cubicBezTo>
                  <a:pt x="570187" y="274930"/>
                  <a:pt x="612794" y="233410"/>
                  <a:pt x="668014" y="222670"/>
                </a:cubicBezTo>
                <a:cubicBezTo>
                  <a:pt x="746500" y="217403"/>
                  <a:pt x="823348" y="227587"/>
                  <a:pt x="890685" y="222671"/>
                </a:cubicBezTo>
                <a:moveTo>
                  <a:pt x="4225160" y="445342"/>
                </a:moveTo>
                <a:cubicBezTo>
                  <a:pt x="4063319" y="471491"/>
                  <a:pt x="3908065" y="401903"/>
                  <a:pt x="3703445" y="445342"/>
                </a:cubicBezTo>
                <a:cubicBezTo>
                  <a:pt x="3498826" y="488781"/>
                  <a:pt x="3325741" y="423758"/>
                  <a:pt x="3181731" y="445342"/>
                </a:cubicBezTo>
                <a:cubicBezTo>
                  <a:pt x="3037721" y="466926"/>
                  <a:pt x="2816031" y="437032"/>
                  <a:pt x="2624444" y="445342"/>
                </a:cubicBezTo>
                <a:cubicBezTo>
                  <a:pt x="2432857" y="453652"/>
                  <a:pt x="2355783" y="402916"/>
                  <a:pt x="2138301" y="445342"/>
                </a:cubicBezTo>
                <a:cubicBezTo>
                  <a:pt x="1920819" y="487768"/>
                  <a:pt x="1743565" y="406424"/>
                  <a:pt x="1616586" y="445342"/>
                </a:cubicBezTo>
                <a:cubicBezTo>
                  <a:pt x="1489607" y="484260"/>
                  <a:pt x="1021311" y="426571"/>
                  <a:pt x="668014" y="445342"/>
                </a:cubicBezTo>
                <a:moveTo>
                  <a:pt x="222671" y="3117397"/>
                </a:moveTo>
                <a:cubicBezTo>
                  <a:pt x="283340" y="3118772"/>
                  <a:pt x="333102" y="3168337"/>
                  <a:pt x="334007" y="3228733"/>
                </a:cubicBezTo>
                <a:cubicBezTo>
                  <a:pt x="328289" y="3291711"/>
                  <a:pt x="299924" y="3340079"/>
                  <a:pt x="222671" y="3340069"/>
                </a:cubicBezTo>
                <a:cubicBezTo>
                  <a:pt x="271326" y="3332361"/>
                  <a:pt x="389469" y="3345565"/>
                  <a:pt x="445342" y="3340068"/>
                </a:cubicBezTo>
                <a:moveTo>
                  <a:pt x="222671" y="3562739"/>
                </a:moveTo>
                <a:cubicBezTo>
                  <a:pt x="346565" y="3537800"/>
                  <a:pt x="468095" y="3489107"/>
                  <a:pt x="445342" y="3340068"/>
                </a:cubicBezTo>
                <a:cubicBezTo>
                  <a:pt x="438701" y="3285341"/>
                  <a:pt x="471919" y="3162276"/>
                  <a:pt x="445342" y="311739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95054803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EBA83-AE37-F6D0-F222-37B129B51CC0}"/>
              </a:ext>
            </a:extLst>
          </p:cNvPr>
          <p:cNvSpPr txBox="1"/>
          <p:nvPr/>
        </p:nvSpPr>
        <p:spPr>
          <a:xfrm>
            <a:off x="1287087" y="3287740"/>
            <a:ext cx="380902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799A3F-0951-D3BE-D3DE-B4A35D900A91}"/>
              </a:ext>
            </a:extLst>
          </p:cNvPr>
          <p:cNvSpPr/>
          <p:nvPr/>
        </p:nvSpPr>
        <p:spPr>
          <a:xfrm>
            <a:off x="1287086" y="3990020"/>
            <a:ext cx="3809019" cy="375209"/>
          </a:xfrm>
          <a:prstGeom prst="rect">
            <a:avLst/>
          </a:prstGeom>
          <a:solidFill>
            <a:srgbClr val="C00000">
              <a:alpha val="496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7C5D1B-116D-8B07-7320-D493CF1CCDC7}"/>
              </a:ext>
            </a:extLst>
          </p:cNvPr>
          <p:cNvSpPr txBox="1"/>
          <p:nvPr/>
        </p:nvSpPr>
        <p:spPr>
          <a:xfrm>
            <a:off x="1652542" y="4030824"/>
            <a:ext cx="2957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==0x12..);</a:t>
            </a:r>
            <a:endParaRPr lang="en-C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AE11B-E61E-BF5B-E420-A391109B69B2}"/>
              </a:ext>
            </a:extLst>
          </p:cNvPr>
          <p:cNvSpPr txBox="1"/>
          <p:nvPr/>
        </p:nvSpPr>
        <p:spPr>
          <a:xfrm>
            <a:off x="6874185" y="3045938"/>
            <a:ext cx="1712080" cy="2031325"/>
          </a:xfrm>
          <a:custGeom>
            <a:avLst/>
            <a:gdLst>
              <a:gd name="connsiteX0" fmla="*/ 0 w 1712080"/>
              <a:gd name="connsiteY0" fmla="*/ 0 h 2031325"/>
              <a:gd name="connsiteX1" fmla="*/ 587814 w 1712080"/>
              <a:gd name="connsiteY1" fmla="*/ 0 h 2031325"/>
              <a:gd name="connsiteX2" fmla="*/ 1107145 w 1712080"/>
              <a:gd name="connsiteY2" fmla="*/ 0 h 2031325"/>
              <a:gd name="connsiteX3" fmla="*/ 1712080 w 1712080"/>
              <a:gd name="connsiteY3" fmla="*/ 0 h 2031325"/>
              <a:gd name="connsiteX4" fmla="*/ 1712080 w 1712080"/>
              <a:gd name="connsiteY4" fmla="*/ 446892 h 2031325"/>
              <a:gd name="connsiteX5" fmla="*/ 1712080 w 1712080"/>
              <a:gd name="connsiteY5" fmla="*/ 893783 h 2031325"/>
              <a:gd name="connsiteX6" fmla="*/ 1712080 w 1712080"/>
              <a:gd name="connsiteY6" fmla="*/ 1340675 h 2031325"/>
              <a:gd name="connsiteX7" fmla="*/ 1712080 w 1712080"/>
              <a:gd name="connsiteY7" fmla="*/ 2031325 h 2031325"/>
              <a:gd name="connsiteX8" fmla="*/ 1107145 w 1712080"/>
              <a:gd name="connsiteY8" fmla="*/ 2031325 h 2031325"/>
              <a:gd name="connsiteX9" fmla="*/ 553573 w 1712080"/>
              <a:gd name="connsiteY9" fmla="*/ 2031325 h 2031325"/>
              <a:gd name="connsiteX10" fmla="*/ 0 w 1712080"/>
              <a:gd name="connsiteY10" fmla="*/ 2031325 h 2031325"/>
              <a:gd name="connsiteX11" fmla="*/ 0 w 1712080"/>
              <a:gd name="connsiteY11" fmla="*/ 1543807 h 2031325"/>
              <a:gd name="connsiteX12" fmla="*/ 0 w 1712080"/>
              <a:gd name="connsiteY12" fmla="*/ 1096916 h 2031325"/>
              <a:gd name="connsiteX13" fmla="*/ 0 w 1712080"/>
              <a:gd name="connsiteY13" fmla="*/ 650024 h 2031325"/>
              <a:gd name="connsiteX14" fmla="*/ 0 w 1712080"/>
              <a:gd name="connsiteY14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2080" h="2031325" extrusionOk="0">
                <a:moveTo>
                  <a:pt x="0" y="0"/>
                </a:moveTo>
                <a:cubicBezTo>
                  <a:pt x="278938" y="-7188"/>
                  <a:pt x="295128" y="48432"/>
                  <a:pt x="587814" y="0"/>
                </a:cubicBezTo>
                <a:cubicBezTo>
                  <a:pt x="880500" y="-48432"/>
                  <a:pt x="894866" y="19227"/>
                  <a:pt x="1107145" y="0"/>
                </a:cubicBezTo>
                <a:cubicBezTo>
                  <a:pt x="1319424" y="-19227"/>
                  <a:pt x="1499871" y="56348"/>
                  <a:pt x="1712080" y="0"/>
                </a:cubicBezTo>
                <a:cubicBezTo>
                  <a:pt x="1727254" y="181398"/>
                  <a:pt x="1691312" y="350521"/>
                  <a:pt x="1712080" y="446892"/>
                </a:cubicBezTo>
                <a:cubicBezTo>
                  <a:pt x="1732848" y="543263"/>
                  <a:pt x="1694471" y="685160"/>
                  <a:pt x="1712080" y="893783"/>
                </a:cubicBezTo>
                <a:cubicBezTo>
                  <a:pt x="1729689" y="1102406"/>
                  <a:pt x="1685332" y="1213328"/>
                  <a:pt x="1712080" y="1340675"/>
                </a:cubicBezTo>
                <a:cubicBezTo>
                  <a:pt x="1738828" y="1468022"/>
                  <a:pt x="1703805" y="1854881"/>
                  <a:pt x="1712080" y="2031325"/>
                </a:cubicBezTo>
                <a:cubicBezTo>
                  <a:pt x="1450858" y="2043805"/>
                  <a:pt x="1275348" y="2030145"/>
                  <a:pt x="1107145" y="2031325"/>
                </a:cubicBezTo>
                <a:cubicBezTo>
                  <a:pt x="938943" y="2032505"/>
                  <a:pt x="700561" y="2029189"/>
                  <a:pt x="553573" y="2031325"/>
                </a:cubicBezTo>
                <a:cubicBezTo>
                  <a:pt x="406585" y="2033461"/>
                  <a:pt x="123789" y="2011588"/>
                  <a:pt x="0" y="2031325"/>
                </a:cubicBezTo>
                <a:cubicBezTo>
                  <a:pt x="-11435" y="1791223"/>
                  <a:pt x="14338" y="1697612"/>
                  <a:pt x="0" y="1543807"/>
                </a:cubicBezTo>
                <a:cubicBezTo>
                  <a:pt x="-14338" y="1390002"/>
                  <a:pt x="18278" y="1218613"/>
                  <a:pt x="0" y="1096916"/>
                </a:cubicBezTo>
                <a:cubicBezTo>
                  <a:pt x="-18278" y="975219"/>
                  <a:pt x="2579" y="750633"/>
                  <a:pt x="0" y="650024"/>
                </a:cubicBezTo>
                <a:cubicBezTo>
                  <a:pt x="-2579" y="549415"/>
                  <a:pt x="35057" y="145182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0011828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JUMPDEST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CALLER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PUSH20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0x12..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PUSH2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0xb2c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JUMPI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PUSH1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DUP1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REVERT</a:t>
            </a:r>
            <a:endParaRPr lang="en-CN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1EE210-73D6-353C-1123-ABB47ED56A52}"/>
              </a:ext>
            </a:extLst>
          </p:cNvPr>
          <p:cNvCxnSpPr>
            <a:cxnSpLocks/>
          </p:cNvCxnSpPr>
          <p:nvPr/>
        </p:nvCxnSpPr>
        <p:spPr>
          <a:xfrm flipH="1">
            <a:off x="5096105" y="3045938"/>
            <a:ext cx="1778080" cy="94408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A27451-3977-5085-E597-67D73814E370}"/>
              </a:ext>
            </a:extLst>
          </p:cNvPr>
          <p:cNvCxnSpPr>
            <a:cxnSpLocks/>
          </p:cNvCxnSpPr>
          <p:nvPr/>
        </p:nvCxnSpPr>
        <p:spPr>
          <a:xfrm flipH="1" flipV="1">
            <a:off x="5096105" y="4365229"/>
            <a:ext cx="1778080" cy="7022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947FE0-76B0-4269-6C4D-508D1C97AFE0}"/>
              </a:ext>
            </a:extLst>
          </p:cNvPr>
          <p:cNvSpPr txBox="1"/>
          <p:nvPr/>
        </p:nvSpPr>
        <p:spPr>
          <a:xfrm>
            <a:off x="838200" y="1684961"/>
            <a:ext cx="967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Helvetica" pitchFamily="2" charset="0"/>
              </a:rPr>
              <a:t>Why does a na</a:t>
            </a:r>
            <a:r>
              <a:rPr lang="en-US" sz="2400" b="1" dirty="0" err="1">
                <a:latin typeface="Helvetica" pitchFamily="2" charset="0"/>
              </a:rPr>
              <a:t>ive</a:t>
            </a:r>
            <a:r>
              <a:rPr lang="en-US" sz="2400" b="1" dirty="0">
                <a:latin typeface="Helvetica" pitchFamily="2" charset="0"/>
              </a:rPr>
              <a:t> imitation fail?</a:t>
            </a:r>
          </a:p>
          <a:p>
            <a:r>
              <a:rPr lang="en-US" sz="2400" dirty="0">
                <a:latin typeface="Helvetica" pitchFamily="2" charset="0"/>
              </a:rPr>
              <a:t>    </a:t>
            </a:r>
            <a:r>
              <a:rPr lang="en-US" dirty="0">
                <a:latin typeface="Helvetica" pitchFamily="2" charset="0"/>
              </a:rPr>
              <a:t>d</a:t>
            </a:r>
            <a:r>
              <a:rPr lang="en-CN" dirty="0">
                <a:latin typeface="Helvetica" pitchFamily="2" charset="0"/>
              </a:rPr>
              <a:t>ifference (e.g., transaction sender) </a:t>
            </a:r>
            <a:r>
              <a:rPr lang="en-CN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CN" dirty="0">
                <a:latin typeface="Helvetica" pitchFamily="2" charset="0"/>
              </a:rPr>
              <a:t> conditional jump </a:t>
            </a:r>
            <a:r>
              <a:rPr lang="en-CN" dirty="0">
                <a:latin typeface="Helvetica" pitchFamily="2" charset="0"/>
                <a:sym typeface="Wingdings" pitchFamily="2" charset="2"/>
              </a:rPr>
              <a:t></a:t>
            </a:r>
            <a:r>
              <a:rPr lang="en-CN" dirty="0">
                <a:latin typeface="Helvetica" pitchFamily="2" charset="0"/>
              </a:rPr>
              <a:t> different execution path</a:t>
            </a:r>
            <a:endParaRPr lang="en-CN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5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99CB-17E8-9FFF-A21A-784909D5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Patch Identifier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12" name="Vertical Scroll 11">
            <a:extLst>
              <a:ext uri="{FF2B5EF4-FFF2-40B4-BE49-F238E27FC236}">
                <a16:creationId xmlns:a16="http://schemas.microsoft.com/office/drawing/2014/main" id="{C157C3EE-38D7-F645-0317-61DF303C3FB4}"/>
              </a:ext>
            </a:extLst>
          </p:cNvPr>
          <p:cNvSpPr/>
          <p:nvPr/>
        </p:nvSpPr>
        <p:spPr>
          <a:xfrm>
            <a:off x="6571361" y="2368332"/>
            <a:ext cx="4697375" cy="3165703"/>
          </a:xfrm>
          <a:custGeom>
            <a:avLst/>
            <a:gdLst>
              <a:gd name="connsiteX0" fmla="*/ 197856 w 4697375"/>
              <a:gd name="connsiteY0" fmla="*/ 3165703 h 3165703"/>
              <a:gd name="connsiteX1" fmla="*/ 395712 w 4697375"/>
              <a:gd name="connsiteY1" fmla="*/ 2967847 h 3165703"/>
              <a:gd name="connsiteX2" fmla="*/ 197856 w 4697375"/>
              <a:gd name="connsiteY2" fmla="*/ 2967847 h 3165703"/>
              <a:gd name="connsiteX3" fmla="*/ 296784 w 4697375"/>
              <a:gd name="connsiteY3" fmla="*/ 2868919 h 3165703"/>
              <a:gd name="connsiteX4" fmla="*/ 197856 w 4697375"/>
              <a:gd name="connsiteY4" fmla="*/ 2769991 h 3165703"/>
              <a:gd name="connsiteX5" fmla="*/ 395713 w 4697375"/>
              <a:gd name="connsiteY5" fmla="*/ 2769990 h 3165703"/>
              <a:gd name="connsiteX6" fmla="*/ 395713 w 4697375"/>
              <a:gd name="connsiteY6" fmla="*/ 2332727 h 3165703"/>
              <a:gd name="connsiteX7" fmla="*/ 395713 w 4697375"/>
              <a:gd name="connsiteY7" fmla="*/ 1792579 h 3165703"/>
              <a:gd name="connsiteX8" fmla="*/ 395713 w 4697375"/>
              <a:gd name="connsiteY8" fmla="*/ 1329595 h 3165703"/>
              <a:gd name="connsiteX9" fmla="*/ 395713 w 4697375"/>
              <a:gd name="connsiteY9" fmla="*/ 763725 h 3165703"/>
              <a:gd name="connsiteX10" fmla="*/ 395713 w 4697375"/>
              <a:gd name="connsiteY10" fmla="*/ 197856 h 3165703"/>
              <a:gd name="connsiteX11" fmla="*/ 593569 w 4697375"/>
              <a:gd name="connsiteY11" fmla="*/ 0 h 3165703"/>
              <a:gd name="connsiteX12" fmla="*/ 1034383 w 4697375"/>
              <a:gd name="connsiteY12" fmla="*/ 0 h 3165703"/>
              <a:gd name="connsiteX13" fmla="*/ 1514257 w 4697375"/>
              <a:gd name="connsiteY13" fmla="*/ 0 h 3165703"/>
              <a:gd name="connsiteX14" fmla="*/ 2150369 w 4697375"/>
              <a:gd name="connsiteY14" fmla="*/ 0 h 3165703"/>
              <a:gd name="connsiteX15" fmla="*/ 2786481 w 4697375"/>
              <a:gd name="connsiteY15" fmla="*/ 0 h 3165703"/>
              <a:gd name="connsiteX16" fmla="*/ 3422593 w 4697375"/>
              <a:gd name="connsiteY16" fmla="*/ 0 h 3165703"/>
              <a:gd name="connsiteX17" fmla="*/ 4499519 w 4697375"/>
              <a:gd name="connsiteY17" fmla="*/ 0 h 3165703"/>
              <a:gd name="connsiteX18" fmla="*/ 4697375 w 4697375"/>
              <a:gd name="connsiteY18" fmla="*/ 197856 h 3165703"/>
              <a:gd name="connsiteX19" fmla="*/ 4499519 w 4697375"/>
              <a:gd name="connsiteY19" fmla="*/ 395712 h 3165703"/>
              <a:gd name="connsiteX20" fmla="*/ 4301662 w 4697375"/>
              <a:gd name="connsiteY20" fmla="*/ 395713 h 3165703"/>
              <a:gd name="connsiteX21" fmla="*/ 4301662 w 4697375"/>
              <a:gd name="connsiteY21" fmla="*/ 961582 h 3165703"/>
              <a:gd name="connsiteX22" fmla="*/ 4301662 w 4697375"/>
              <a:gd name="connsiteY22" fmla="*/ 1398845 h 3165703"/>
              <a:gd name="connsiteX23" fmla="*/ 4301662 w 4697375"/>
              <a:gd name="connsiteY23" fmla="*/ 1887551 h 3165703"/>
              <a:gd name="connsiteX24" fmla="*/ 4301662 w 4697375"/>
              <a:gd name="connsiteY24" fmla="*/ 2324814 h 3165703"/>
              <a:gd name="connsiteX25" fmla="*/ 4301662 w 4697375"/>
              <a:gd name="connsiteY25" fmla="*/ 2967847 h 3165703"/>
              <a:gd name="connsiteX26" fmla="*/ 4103806 w 4697375"/>
              <a:gd name="connsiteY26" fmla="*/ 3165703 h 3165703"/>
              <a:gd name="connsiteX27" fmla="*/ 3467694 w 4697375"/>
              <a:gd name="connsiteY27" fmla="*/ 3165703 h 3165703"/>
              <a:gd name="connsiteX28" fmla="*/ 2987820 w 4697375"/>
              <a:gd name="connsiteY28" fmla="*/ 3165703 h 3165703"/>
              <a:gd name="connsiteX29" fmla="*/ 2429827 w 4697375"/>
              <a:gd name="connsiteY29" fmla="*/ 3165703 h 3165703"/>
              <a:gd name="connsiteX30" fmla="*/ 1871835 w 4697375"/>
              <a:gd name="connsiteY30" fmla="*/ 3165703 h 3165703"/>
              <a:gd name="connsiteX31" fmla="*/ 1274782 w 4697375"/>
              <a:gd name="connsiteY31" fmla="*/ 3165703 h 3165703"/>
              <a:gd name="connsiteX32" fmla="*/ 677730 w 4697375"/>
              <a:gd name="connsiteY32" fmla="*/ 3165703 h 3165703"/>
              <a:gd name="connsiteX33" fmla="*/ 197856 w 4697375"/>
              <a:gd name="connsiteY33" fmla="*/ 3165703 h 3165703"/>
              <a:gd name="connsiteX34" fmla="*/ 791426 w 4697375"/>
              <a:gd name="connsiteY34" fmla="*/ 197856 h 3165703"/>
              <a:gd name="connsiteX35" fmla="*/ 593570 w 4697375"/>
              <a:gd name="connsiteY35" fmla="*/ 395712 h 3165703"/>
              <a:gd name="connsiteX36" fmla="*/ 494642 w 4697375"/>
              <a:gd name="connsiteY36" fmla="*/ 296784 h 3165703"/>
              <a:gd name="connsiteX37" fmla="*/ 593570 w 4697375"/>
              <a:gd name="connsiteY37" fmla="*/ 197856 h 3165703"/>
              <a:gd name="connsiteX38" fmla="*/ 791426 w 4697375"/>
              <a:gd name="connsiteY38" fmla="*/ 197856 h 3165703"/>
              <a:gd name="connsiteX0" fmla="*/ 791426 w 4697375"/>
              <a:gd name="connsiteY0" fmla="*/ 197856 h 3165703"/>
              <a:gd name="connsiteX1" fmla="*/ 593570 w 4697375"/>
              <a:gd name="connsiteY1" fmla="*/ 395712 h 3165703"/>
              <a:gd name="connsiteX2" fmla="*/ 494642 w 4697375"/>
              <a:gd name="connsiteY2" fmla="*/ 296784 h 3165703"/>
              <a:gd name="connsiteX3" fmla="*/ 593570 w 4697375"/>
              <a:gd name="connsiteY3" fmla="*/ 197856 h 3165703"/>
              <a:gd name="connsiteX4" fmla="*/ 791426 w 4697375"/>
              <a:gd name="connsiteY4" fmla="*/ 197856 h 3165703"/>
              <a:gd name="connsiteX5" fmla="*/ 395713 w 4697375"/>
              <a:gd name="connsiteY5" fmla="*/ 2967847 h 3165703"/>
              <a:gd name="connsiteX6" fmla="*/ 197857 w 4697375"/>
              <a:gd name="connsiteY6" fmla="*/ 3165703 h 3165703"/>
              <a:gd name="connsiteX7" fmla="*/ 1 w 4697375"/>
              <a:gd name="connsiteY7" fmla="*/ 2967847 h 3165703"/>
              <a:gd name="connsiteX8" fmla="*/ 197857 w 4697375"/>
              <a:gd name="connsiteY8" fmla="*/ 2769991 h 3165703"/>
              <a:gd name="connsiteX9" fmla="*/ 296785 w 4697375"/>
              <a:gd name="connsiteY9" fmla="*/ 2868919 h 3165703"/>
              <a:gd name="connsiteX10" fmla="*/ 197857 w 4697375"/>
              <a:gd name="connsiteY10" fmla="*/ 2967847 h 3165703"/>
              <a:gd name="connsiteX11" fmla="*/ 395713 w 4697375"/>
              <a:gd name="connsiteY11" fmla="*/ 2967847 h 3165703"/>
              <a:gd name="connsiteX0" fmla="*/ 395713 w 4697375"/>
              <a:gd name="connsiteY0" fmla="*/ 2769990 h 3165703"/>
              <a:gd name="connsiteX1" fmla="*/ 395713 w 4697375"/>
              <a:gd name="connsiteY1" fmla="*/ 2204121 h 3165703"/>
              <a:gd name="connsiteX2" fmla="*/ 395713 w 4697375"/>
              <a:gd name="connsiteY2" fmla="*/ 1766858 h 3165703"/>
              <a:gd name="connsiteX3" fmla="*/ 395713 w 4697375"/>
              <a:gd name="connsiteY3" fmla="*/ 1200988 h 3165703"/>
              <a:gd name="connsiteX4" fmla="*/ 395713 w 4697375"/>
              <a:gd name="connsiteY4" fmla="*/ 738004 h 3165703"/>
              <a:gd name="connsiteX5" fmla="*/ 395713 w 4697375"/>
              <a:gd name="connsiteY5" fmla="*/ 197856 h 3165703"/>
              <a:gd name="connsiteX6" fmla="*/ 593569 w 4697375"/>
              <a:gd name="connsiteY6" fmla="*/ 0 h 3165703"/>
              <a:gd name="connsiteX7" fmla="*/ 1034383 w 4697375"/>
              <a:gd name="connsiteY7" fmla="*/ 0 h 3165703"/>
              <a:gd name="connsiteX8" fmla="*/ 1592376 w 4697375"/>
              <a:gd name="connsiteY8" fmla="*/ 0 h 3165703"/>
              <a:gd name="connsiteX9" fmla="*/ 2111310 w 4697375"/>
              <a:gd name="connsiteY9" fmla="*/ 0 h 3165703"/>
              <a:gd name="connsiteX10" fmla="*/ 2591183 w 4697375"/>
              <a:gd name="connsiteY10" fmla="*/ 0 h 3165703"/>
              <a:gd name="connsiteX11" fmla="*/ 3188236 w 4697375"/>
              <a:gd name="connsiteY11" fmla="*/ 0 h 3165703"/>
              <a:gd name="connsiteX12" fmla="*/ 3824348 w 4697375"/>
              <a:gd name="connsiteY12" fmla="*/ 0 h 3165703"/>
              <a:gd name="connsiteX13" fmla="*/ 4499519 w 4697375"/>
              <a:gd name="connsiteY13" fmla="*/ 0 h 3165703"/>
              <a:gd name="connsiteX14" fmla="*/ 4697375 w 4697375"/>
              <a:gd name="connsiteY14" fmla="*/ 197856 h 3165703"/>
              <a:gd name="connsiteX15" fmla="*/ 4499519 w 4697375"/>
              <a:gd name="connsiteY15" fmla="*/ 395712 h 3165703"/>
              <a:gd name="connsiteX16" fmla="*/ 4301662 w 4697375"/>
              <a:gd name="connsiteY16" fmla="*/ 395713 h 3165703"/>
              <a:gd name="connsiteX17" fmla="*/ 4301662 w 4697375"/>
              <a:gd name="connsiteY17" fmla="*/ 858697 h 3165703"/>
              <a:gd name="connsiteX18" fmla="*/ 4301662 w 4697375"/>
              <a:gd name="connsiteY18" fmla="*/ 1321681 h 3165703"/>
              <a:gd name="connsiteX19" fmla="*/ 4301662 w 4697375"/>
              <a:gd name="connsiteY19" fmla="*/ 1887551 h 3165703"/>
              <a:gd name="connsiteX20" fmla="*/ 4301662 w 4697375"/>
              <a:gd name="connsiteY20" fmla="*/ 2324814 h 3165703"/>
              <a:gd name="connsiteX21" fmla="*/ 4301662 w 4697375"/>
              <a:gd name="connsiteY21" fmla="*/ 2967847 h 3165703"/>
              <a:gd name="connsiteX22" fmla="*/ 4103806 w 4697375"/>
              <a:gd name="connsiteY22" fmla="*/ 3165703 h 3165703"/>
              <a:gd name="connsiteX23" fmla="*/ 3623932 w 4697375"/>
              <a:gd name="connsiteY23" fmla="*/ 3165703 h 3165703"/>
              <a:gd name="connsiteX24" fmla="*/ 3104999 w 4697375"/>
              <a:gd name="connsiteY24" fmla="*/ 3165703 h 3165703"/>
              <a:gd name="connsiteX25" fmla="*/ 2547006 w 4697375"/>
              <a:gd name="connsiteY25" fmla="*/ 3165703 h 3165703"/>
              <a:gd name="connsiteX26" fmla="*/ 1910894 w 4697375"/>
              <a:gd name="connsiteY26" fmla="*/ 3165703 h 3165703"/>
              <a:gd name="connsiteX27" fmla="*/ 1431020 w 4697375"/>
              <a:gd name="connsiteY27" fmla="*/ 3165703 h 3165703"/>
              <a:gd name="connsiteX28" fmla="*/ 990206 w 4697375"/>
              <a:gd name="connsiteY28" fmla="*/ 3165703 h 3165703"/>
              <a:gd name="connsiteX29" fmla="*/ 197856 w 4697375"/>
              <a:gd name="connsiteY29" fmla="*/ 3165703 h 3165703"/>
              <a:gd name="connsiteX30" fmla="*/ 0 w 4697375"/>
              <a:gd name="connsiteY30" fmla="*/ 2967847 h 3165703"/>
              <a:gd name="connsiteX31" fmla="*/ 197856 w 4697375"/>
              <a:gd name="connsiteY31" fmla="*/ 2769991 h 3165703"/>
              <a:gd name="connsiteX32" fmla="*/ 395713 w 4697375"/>
              <a:gd name="connsiteY32" fmla="*/ 2769990 h 3165703"/>
              <a:gd name="connsiteX33" fmla="*/ 593569 w 4697375"/>
              <a:gd name="connsiteY33" fmla="*/ 0 h 3165703"/>
              <a:gd name="connsiteX34" fmla="*/ 791425 w 4697375"/>
              <a:gd name="connsiteY34" fmla="*/ 197856 h 3165703"/>
              <a:gd name="connsiteX35" fmla="*/ 593569 w 4697375"/>
              <a:gd name="connsiteY35" fmla="*/ 395712 h 3165703"/>
              <a:gd name="connsiteX36" fmla="*/ 494641 w 4697375"/>
              <a:gd name="connsiteY36" fmla="*/ 296784 h 3165703"/>
              <a:gd name="connsiteX37" fmla="*/ 593569 w 4697375"/>
              <a:gd name="connsiteY37" fmla="*/ 197856 h 3165703"/>
              <a:gd name="connsiteX38" fmla="*/ 791426 w 4697375"/>
              <a:gd name="connsiteY38" fmla="*/ 197856 h 3165703"/>
              <a:gd name="connsiteX39" fmla="*/ 4301662 w 4697375"/>
              <a:gd name="connsiteY39" fmla="*/ 395713 h 3165703"/>
              <a:gd name="connsiteX40" fmla="*/ 3846096 w 4697375"/>
              <a:gd name="connsiteY40" fmla="*/ 395713 h 3165703"/>
              <a:gd name="connsiteX41" fmla="*/ 3390531 w 4697375"/>
              <a:gd name="connsiteY41" fmla="*/ 395713 h 3165703"/>
              <a:gd name="connsiteX42" fmla="*/ 2897884 w 4697375"/>
              <a:gd name="connsiteY42" fmla="*/ 395713 h 3165703"/>
              <a:gd name="connsiteX43" fmla="*/ 2479399 w 4697375"/>
              <a:gd name="connsiteY43" fmla="*/ 395713 h 3165703"/>
              <a:gd name="connsiteX44" fmla="*/ 2023833 w 4697375"/>
              <a:gd name="connsiteY44" fmla="*/ 395713 h 3165703"/>
              <a:gd name="connsiteX45" fmla="*/ 1457025 w 4697375"/>
              <a:gd name="connsiteY45" fmla="*/ 395713 h 3165703"/>
              <a:gd name="connsiteX46" fmla="*/ 593569 w 4697375"/>
              <a:gd name="connsiteY46" fmla="*/ 395713 h 3165703"/>
              <a:gd name="connsiteX47" fmla="*/ 197856 w 4697375"/>
              <a:gd name="connsiteY47" fmla="*/ 2769990 h 3165703"/>
              <a:gd name="connsiteX48" fmla="*/ 296784 w 4697375"/>
              <a:gd name="connsiteY48" fmla="*/ 2868918 h 3165703"/>
              <a:gd name="connsiteX49" fmla="*/ 197856 w 4697375"/>
              <a:gd name="connsiteY49" fmla="*/ 2967846 h 3165703"/>
              <a:gd name="connsiteX50" fmla="*/ 395713 w 4697375"/>
              <a:gd name="connsiteY50" fmla="*/ 2967847 h 3165703"/>
              <a:gd name="connsiteX51" fmla="*/ 197856 w 4697375"/>
              <a:gd name="connsiteY51" fmla="*/ 3165703 h 3165703"/>
              <a:gd name="connsiteX52" fmla="*/ 395712 w 4697375"/>
              <a:gd name="connsiteY52" fmla="*/ 2967847 h 3165703"/>
              <a:gd name="connsiteX53" fmla="*/ 395713 w 4697375"/>
              <a:gd name="connsiteY53" fmla="*/ 2769990 h 316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697375" h="3165703" stroke="0" extrusionOk="0">
                <a:moveTo>
                  <a:pt x="197856" y="3165703"/>
                </a:moveTo>
                <a:cubicBezTo>
                  <a:pt x="312511" y="3148167"/>
                  <a:pt x="410640" y="3062920"/>
                  <a:pt x="395712" y="2967847"/>
                </a:cubicBezTo>
                <a:cubicBezTo>
                  <a:pt x="332821" y="2976572"/>
                  <a:pt x="261605" y="2954503"/>
                  <a:pt x="197856" y="2967847"/>
                </a:cubicBezTo>
                <a:cubicBezTo>
                  <a:pt x="247112" y="2978535"/>
                  <a:pt x="287784" y="2920694"/>
                  <a:pt x="296784" y="2868919"/>
                </a:cubicBezTo>
                <a:cubicBezTo>
                  <a:pt x="294362" y="2816140"/>
                  <a:pt x="236958" y="2767331"/>
                  <a:pt x="197856" y="2769991"/>
                </a:cubicBezTo>
                <a:cubicBezTo>
                  <a:pt x="270744" y="2763454"/>
                  <a:pt x="310330" y="2791415"/>
                  <a:pt x="395713" y="2769990"/>
                </a:cubicBezTo>
                <a:cubicBezTo>
                  <a:pt x="392972" y="2676429"/>
                  <a:pt x="435178" y="2537694"/>
                  <a:pt x="395713" y="2332727"/>
                </a:cubicBezTo>
                <a:cubicBezTo>
                  <a:pt x="356248" y="2127760"/>
                  <a:pt x="420535" y="1912562"/>
                  <a:pt x="395713" y="1792579"/>
                </a:cubicBezTo>
                <a:cubicBezTo>
                  <a:pt x="370891" y="1672596"/>
                  <a:pt x="414840" y="1555056"/>
                  <a:pt x="395713" y="1329595"/>
                </a:cubicBezTo>
                <a:cubicBezTo>
                  <a:pt x="376586" y="1104134"/>
                  <a:pt x="451993" y="984876"/>
                  <a:pt x="395713" y="763725"/>
                </a:cubicBezTo>
                <a:cubicBezTo>
                  <a:pt x="339433" y="542574"/>
                  <a:pt x="407529" y="422501"/>
                  <a:pt x="395713" y="197856"/>
                </a:cubicBezTo>
                <a:cubicBezTo>
                  <a:pt x="404961" y="70406"/>
                  <a:pt x="457000" y="-8074"/>
                  <a:pt x="593569" y="0"/>
                </a:cubicBezTo>
                <a:cubicBezTo>
                  <a:pt x="755119" y="-36291"/>
                  <a:pt x="919995" y="30134"/>
                  <a:pt x="1034383" y="0"/>
                </a:cubicBezTo>
                <a:cubicBezTo>
                  <a:pt x="1148771" y="-30134"/>
                  <a:pt x="1377272" y="46632"/>
                  <a:pt x="1514257" y="0"/>
                </a:cubicBezTo>
                <a:cubicBezTo>
                  <a:pt x="1651242" y="-46632"/>
                  <a:pt x="1860063" y="61612"/>
                  <a:pt x="2150369" y="0"/>
                </a:cubicBezTo>
                <a:cubicBezTo>
                  <a:pt x="2440675" y="-61612"/>
                  <a:pt x="2535905" y="3627"/>
                  <a:pt x="2786481" y="0"/>
                </a:cubicBezTo>
                <a:cubicBezTo>
                  <a:pt x="3037057" y="-3627"/>
                  <a:pt x="3250325" y="60499"/>
                  <a:pt x="3422593" y="0"/>
                </a:cubicBezTo>
                <a:cubicBezTo>
                  <a:pt x="3594861" y="-60499"/>
                  <a:pt x="4160283" y="42580"/>
                  <a:pt x="4499519" y="0"/>
                </a:cubicBezTo>
                <a:cubicBezTo>
                  <a:pt x="4622507" y="29334"/>
                  <a:pt x="4706614" y="63345"/>
                  <a:pt x="4697375" y="197856"/>
                </a:cubicBezTo>
                <a:cubicBezTo>
                  <a:pt x="4689639" y="319068"/>
                  <a:pt x="4604848" y="415233"/>
                  <a:pt x="4499519" y="395712"/>
                </a:cubicBezTo>
                <a:cubicBezTo>
                  <a:pt x="4416781" y="406434"/>
                  <a:pt x="4344438" y="383854"/>
                  <a:pt x="4301662" y="395713"/>
                </a:cubicBezTo>
                <a:cubicBezTo>
                  <a:pt x="4310647" y="587277"/>
                  <a:pt x="4288129" y="731208"/>
                  <a:pt x="4301662" y="961582"/>
                </a:cubicBezTo>
                <a:cubicBezTo>
                  <a:pt x="4315195" y="1191956"/>
                  <a:pt x="4299469" y="1295138"/>
                  <a:pt x="4301662" y="1398845"/>
                </a:cubicBezTo>
                <a:cubicBezTo>
                  <a:pt x="4303855" y="1502552"/>
                  <a:pt x="4279266" y="1716784"/>
                  <a:pt x="4301662" y="1887551"/>
                </a:cubicBezTo>
                <a:cubicBezTo>
                  <a:pt x="4324058" y="2058318"/>
                  <a:pt x="4295845" y="2160384"/>
                  <a:pt x="4301662" y="2324814"/>
                </a:cubicBezTo>
                <a:cubicBezTo>
                  <a:pt x="4307479" y="2489244"/>
                  <a:pt x="4274375" y="2728943"/>
                  <a:pt x="4301662" y="2967847"/>
                </a:cubicBezTo>
                <a:cubicBezTo>
                  <a:pt x="4330123" y="3077208"/>
                  <a:pt x="4199106" y="3139406"/>
                  <a:pt x="4103806" y="3165703"/>
                </a:cubicBezTo>
                <a:cubicBezTo>
                  <a:pt x="3807960" y="3240224"/>
                  <a:pt x="3662141" y="3164140"/>
                  <a:pt x="3467694" y="3165703"/>
                </a:cubicBezTo>
                <a:cubicBezTo>
                  <a:pt x="3273247" y="3167266"/>
                  <a:pt x="3163123" y="3133407"/>
                  <a:pt x="2987820" y="3165703"/>
                </a:cubicBezTo>
                <a:cubicBezTo>
                  <a:pt x="2812517" y="3197999"/>
                  <a:pt x="2625607" y="3100043"/>
                  <a:pt x="2429827" y="3165703"/>
                </a:cubicBezTo>
                <a:cubicBezTo>
                  <a:pt x="2234047" y="3231363"/>
                  <a:pt x="2107076" y="3122345"/>
                  <a:pt x="1871835" y="3165703"/>
                </a:cubicBezTo>
                <a:cubicBezTo>
                  <a:pt x="1636594" y="3209061"/>
                  <a:pt x="1395572" y="3144775"/>
                  <a:pt x="1274782" y="3165703"/>
                </a:cubicBezTo>
                <a:cubicBezTo>
                  <a:pt x="1153992" y="3186631"/>
                  <a:pt x="800863" y="3132771"/>
                  <a:pt x="677730" y="3165703"/>
                </a:cubicBezTo>
                <a:cubicBezTo>
                  <a:pt x="554597" y="3198635"/>
                  <a:pt x="326156" y="3117786"/>
                  <a:pt x="197856" y="3165703"/>
                </a:cubicBezTo>
                <a:close/>
                <a:moveTo>
                  <a:pt x="791426" y="197856"/>
                </a:moveTo>
                <a:cubicBezTo>
                  <a:pt x="801284" y="281693"/>
                  <a:pt x="703440" y="389166"/>
                  <a:pt x="593570" y="395712"/>
                </a:cubicBezTo>
                <a:cubicBezTo>
                  <a:pt x="535735" y="383235"/>
                  <a:pt x="496287" y="350378"/>
                  <a:pt x="494642" y="296784"/>
                </a:cubicBezTo>
                <a:cubicBezTo>
                  <a:pt x="491728" y="235577"/>
                  <a:pt x="543806" y="201442"/>
                  <a:pt x="593570" y="197856"/>
                </a:cubicBezTo>
                <a:cubicBezTo>
                  <a:pt x="642148" y="190719"/>
                  <a:pt x="727204" y="209822"/>
                  <a:pt x="791426" y="197856"/>
                </a:cubicBezTo>
                <a:close/>
              </a:path>
              <a:path w="4697375" h="3165703" fill="darkenLess" stroke="0" extrusionOk="0">
                <a:moveTo>
                  <a:pt x="791426" y="197856"/>
                </a:moveTo>
                <a:cubicBezTo>
                  <a:pt x="790129" y="328610"/>
                  <a:pt x="717151" y="400403"/>
                  <a:pt x="593570" y="395712"/>
                </a:cubicBezTo>
                <a:cubicBezTo>
                  <a:pt x="537402" y="400221"/>
                  <a:pt x="497981" y="347130"/>
                  <a:pt x="494642" y="296784"/>
                </a:cubicBezTo>
                <a:cubicBezTo>
                  <a:pt x="503526" y="246086"/>
                  <a:pt x="537096" y="206034"/>
                  <a:pt x="593570" y="197856"/>
                </a:cubicBezTo>
                <a:cubicBezTo>
                  <a:pt x="641205" y="174610"/>
                  <a:pt x="715251" y="210748"/>
                  <a:pt x="791426" y="197856"/>
                </a:cubicBezTo>
                <a:close/>
                <a:moveTo>
                  <a:pt x="395713" y="2967847"/>
                </a:moveTo>
                <a:cubicBezTo>
                  <a:pt x="392331" y="3061797"/>
                  <a:pt x="330175" y="3173163"/>
                  <a:pt x="197857" y="3165703"/>
                </a:cubicBezTo>
                <a:cubicBezTo>
                  <a:pt x="98724" y="3157589"/>
                  <a:pt x="-1163" y="3083827"/>
                  <a:pt x="1" y="2967847"/>
                </a:cubicBezTo>
                <a:cubicBezTo>
                  <a:pt x="552" y="2843029"/>
                  <a:pt x="93074" y="2770688"/>
                  <a:pt x="197857" y="2769991"/>
                </a:cubicBezTo>
                <a:cubicBezTo>
                  <a:pt x="252885" y="2768833"/>
                  <a:pt x="296802" y="2816594"/>
                  <a:pt x="296785" y="2868919"/>
                </a:cubicBezTo>
                <a:cubicBezTo>
                  <a:pt x="297883" y="2921260"/>
                  <a:pt x="261647" y="2960597"/>
                  <a:pt x="197857" y="2967847"/>
                </a:cubicBezTo>
                <a:cubicBezTo>
                  <a:pt x="276772" y="2947214"/>
                  <a:pt x="320517" y="2968784"/>
                  <a:pt x="395713" y="2967847"/>
                </a:cubicBezTo>
                <a:close/>
              </a:path>
              <a:path w="4697375" h="3165703" fill="none" extrusionOk="0">
                <a:moveTo>
                  <a:pt x="395713" y="2769990"/>
                </a:moveTo>
                <a:cubicBezTo>
                  <a:pt x="353773" y="2628365"/>
                  <a:pt x="424695" y="2473291"/>
                  <a:pt x="395713" y="2204121"/>
                </a:cubicBezTo>
                <a:cubicBezTo>
                  <a:pt x="366731" y="1934951"/>
                  <a:pt x="423018" y="1928282"/>
                  <a:pt x="395713" y="1766858"/>
                </a:cubicBezTo>
                <a:cubicBezTo>
                  <a:pt x="368408" y="1605434"/>
                  <a:pt x="447105" y="1368357"/>
                  <a:pt x="395713" y="1200988"/>
                </a:cubicBezTo>
                <a:cubicBezTo>
                  <a:pt x="344321" y="1033619"/>
                  <a:pt x="450334" y="877314"/>
                  <a:pt x="395713" y="738004"/>
                </a:cubicBezTo>
                <a:cubicBezTo>
                  <a:pt x="341092" y="598694"/>
                  <a:pt x="457520" y="422826"/>
                  <a:pt x="395713" y="197856"/>
                </a:cubicBezTo>
                <a:cubicBezTo>
                  <a:pt x="420609" y="80428"/>
                  <a:pt x="494236" y="7429"/>
                  <a:pt x="593569" y="0"/>
                </a:cubicBezTo>
                <a:cubicBezTo>
                  <a:pt x="707155" y="-18896"/>
                  <a:pt x="847084" y="19844"/>
                  <a:pt x="1034383" y="0"/>
                </a:cubicBezTo>
                <a:cubicBezTo>
                  <a:pt x="1221682" y="-19844"/>
                  <a:pt x="1341748" y="51231"/>
                  <a:pt x="1592376" y="0"/>
                </a:cubicBezTo>
                <a:cubicBezTo>
                  <a:pt x="1843004" y="-51231"/>
                  <a:pt x="1996443" y="43242"/>
                  <a:pt x="2111310" y="0"/>
                </a:cubicBezTo>
                <a:cubicBezTo>
                  <a:pt x="2226177" y="-43242"/>
                  <a:pt x="2455409" y="41731"/>
                  <a:pt x="2591183" y="0"/>
                </a:cubicBezTo>
                <a:cubicBezTo>
                  <a:pt x="2726957" y="-41731"/>
                  <a:pt x="2913771" y="66168"/>
                  <a:pt x="3188236" y="0"/>
                </a:cubicBezTo>
                <a:cubicBezTo>
                  <a:pt x="3462701" y="-66168"/>
                  <a:pt x="3676722" y="48396"/>
                  <a:pt x="3824348" y="0"/>
                </a:cubicBezTo>
                <a:cubicBezTo>
                  <a:pt x="3971974" y="-48396"/>
                  <a:pt x="4227320" y="25112"/>
                  <a:pt x="4499519" y="0"/>
                </a:cubicBezTo>
                <a:cubicBezTo>
                  <a:pt x="4589464" y="-22"/>
                  <a:pt x="4710530" y="77774"/>
                  <a:pt x="4697375" y="197856"/>
                </a:cubicBezTo>
                <a:cubicBezTo>
                  <a:pt x="4728610" y="297917"/>
                  <a:pt x="4606715" y="398751"/>
                  <a:pt x="4499519" y="395712"/>
                </a:cubicBezTo>
                <a:cubicBezTo>
                  <a:pt x="4412992" y="412369"/>
                  <a:pt x="4370726" y="390344"/>
                  <a:pt x="4301662" y="395713"/>
                </a:cubicBezTo>
                <a:cubicBezTo>
                  <a:pt x="4339629" y="514709"/>
                  <a:pt x="4266338" y="733326"/>
                  <a:pt x="4301662" y="858697"/>
                </a:cubicBezTo>
                <a:cubicBezTo>
                  <a:pt x="4336986" y="984068"/>
                  <a:pt x="4248585" y="1193533"/>
                  <a:pt x="4301662" y="1321681"/>
                </a:cubicBezTo>
                <a:cubicBezTo>
                  <a:pt x="4354739" y="1449829"/>
                  <a:pt x="4287535" y="1676156"/>
                  <a:pt x="4301662" y="1887551"/>
                </a:cubicBezTo>
                <a:cubicBezTo>
                  <a:pt x="4315789" y="2098946"/>
                  <a:pt x="4250729" y="2113052"/>
                  <a:pt x="4301662" y="2324814"/>
                </a:cubicBezTo>
                <a:cubicBezTo>
                  <a:pt x="4352595" y="2536576"/>
                  <a:pt x="4239385" y="2768980"/>
                  <a:pt x="4301662" y="2967847"/>
                </a:cubicBezTo>
                <a:cubicBezTo>
                  <a:pt x="4301650" y="3101717"/>
                  <a:pt x="4212198" y="3174784"/>
                  <a:pt x="4103806" y="3165703"/>
                </a:cubicBezTo>
                <a:cubicBezTo>
                  <a:pt x="3968304" y="3221667"/>
                  <a:pt x="3759076" y="3124156"/>
                  <a:pt x="3623932" y="3165703"/>
                </a:cubicBezTo>
                <a:cubicBezTo>
                  <a:pt x="3488788" y="3207250"/>
                  <a:pt x="3224531" y="3155470"/>
                  <a:pt x="3104999" y="3165703"/>
                </a:cubicBezTo>
                <a:cubicBezTo>
                  <a:pt x="2985467" y="3175936"/>
                  <a:pt x="2677634" y="3132160"/>
                  <a:pt x="2547006" y="3165703"/>
                </a:cubicBezTo>
                <a:cubicBezTo>
                  <a:pt x="2416378" y="3199246"/>
                  <a:pt x="2199380" y="3146043"/>
                  <a:pt x="1910894" y="3165703"/>
                </a:cubicBezTo>
                <a:cubicBezTo>
                  <a:pt x="1622408" y="3185363"/>
                  <a:pt x="1670575" y="3118320"/>
                  <a:pt x="1431020" y="3165703"/>
                </a:cubicBezTo>
                <a:cubicBezTo>
                  <a:pt x="1191465" y="3213086"/>
                  <a:pt x="1089033" y="3151195"/>
                  <a:pt x="990206" y="3165703"/>
                </a:cubicBezTo>
                <a:cubicBezTo>
                  <a:pt x="891379" y="3180211"/>
                  <a:pt x="494329" y="3114432"/>
                  <a:pt x="197856" y="3165703"/>
                </a:cubicBezTo>
                <a:cubicBezTo>
                  <a:pt x="76620" y="3174822"/>
                  <a:pt x="5430" y="3080557"/>
                  <a:pt x="0" y="2967847"/>
                </a:cubicBezTo>
                <a:cubicBezTo>
                  <a:pt x="13328" y="2837294"/>
                  <a:pt x="79707" y="2763266"/>
                  <a:pt x="197856" y="2769991"/>
                </a:cubicBezTo>
                <a:cubicBezTo>
                  <a:pt x="255659" y="2759896"/>
                  <a:pt x="315877" y="2792692"/>
                  <a:pt x="395713" y="2769990"/>
                </a:cubicBezTo>
                <a:close/>
                <a:moveTo>
                  <a:pt x="593569" y="0"/>
                </a:moveTo>
                <a:cubicBezTo>
                  <a:pt x="693408" y="3945"/>
                  <a:pt x="798870" y="81392"/>
                  <a:pt x="791425" y="197856"/>
                </a:cubicBezTo>
                <a:cubicBezTo>
                  <a:pt x="820870" y="309768"/>
                  <a:pt x="706363" y="396642"/>
                  <a:pt x="593569" y="395712"/>
                </a:cubicBezTo>
                <a:cubicBezTo>
                  <a:pt x="548327" y="400861"/>
                  <a:pt x="499521" y="357185"/>
                  <a:pt x="494641" y="296784"/>
                </a:cubicBezTo>
                <a:cubicBezTo>
                  <a:pt x="500528" y="243200"/>
                  <a:pt x="543539" y="205747"/>
                  <a:pt x="593569" y="197856"/>
                </a:cubicBezTo>
                <a:cubicBezTo>
                  <a:pt x="653045" y="182683"/>
                  <a:pt x="749885" y="220901"/>
                  <a:pt x="791426" y="197856"/>
                </a:cubicBezTo>
                <a:moveTo>
                  <a:pt x="4301662" y="395713"/>
                </a:moveTo>
                <a:cubicBezTo>
                  <a:pt x="4189373" y="424703"/>
                  <a:pt x="4066861" y="368921"/>
                  <a:pt x="3846096" y="395713"/>
                </a:cubicBezTo>
                <a:cubicBezTo>
                  <a:pt x="3625331" y="422505"/>
                  <a:pt x="3505485" y="386367"/>
                  <a:pt x="3390531" y="395713"/>
                </a:cubicBezTo>
                <a:cubicBezTo>
                  <a:pt x="3275577" y="405059"/>
                  <a:pt x="3120636" y="390508"/>
                  <a:pt x="2897884" y="395713"/>
                </a:cubicBezTo>
                <a:cubicBezTo>
                  <a:pt x="2675132" y="400918"/>
                  <a:pt x="2610880" y="349081"/>
                  <a:pt x="2479399" y="395713"/>
                </a:cubicBezTo>
                <a:cubicBezTo>
                  <a:pt x="2347919" y="442345"/>
                  <a:pt x="2241036" y="361356"/>
                  <a:pt x="2023833" y="395713"/>
                </a:cubicBezTo>
                <a:cubicBezTo>
                  <a:pt x="1806630" y="430070"/>
                  <a:pt x="1678571" y="348127"/>
                  <a:pt x="1457025" y="395713"/>
                </a:cubicBezTo>
                <a:cubicBezTo>
                  <a:pt x="1235479" y="443299"/>
                  <a:pt x="849166" y="363741"/>
                  <a:pt x="593569" y="395713"/>
                </a:cubicBezTo>
                <a:moveTo>
                  <a:pt x="197856" y="2769990"/>
                </a:moveTo>
                <a:cubicBezTo>
                  <a:pt x="253033" y="2757657"/>
                  <a:pt x="296255" y="2815649"/>
                  <a:pt x="296784" y="2868918"/>
                </a:cubicBezTo>
                <a:cubicBezTo>
                  <a:pt x="309592" y="2929337"/>
                  <a:pt x="255218" y="2967399"/>
                  <a:pt x="197856" y="2967846"/>
                </a:cubicBezTo>
                <a:cubicBezTo>
                  <a:pt x="262711" y="2954157"/>
                  <a:pt x="298674" y="2971649"/>
                  <a:pt x="395713" y="2967847"/>
                </a:cubicBezTo>
                <a:moveTo>
                  <a:pt x="197856" y="3165703"/>
                </a:moveTo>
                <a:cubicBezTo>
                  <a:pt x="299720" y="3159319"/>
                  <a:pt x="390363" y="3075552"/>
                  <a:pt x="395712" y="2967847"/>
                </a:cubicBezTo>
                <a:cubicBezTo>
                  <a:pt x="386679" y="2914046"/>
                  <a:pt x="395988" y="2841931"/>
                  <a:pt x="395713" y="2769990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95054803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FCB5CC-6C3F-F273-B10D-2A592D19FD3C}"/>
              </a:ext>
            </a:extLst>
          </p:cNvPr>
          <p:cNvSpPr txBox="1"/>
          <p:nvPr/>
        </p:nvSpPr>
        <p:spPr>
          <a:xfrm>
            <a:off x="7020248" y="3041045"/>
            <a:ext cx="37801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tx.origin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E33610-BC24-CD26-D2FA-6D1D1CFA6FE0}"/>
              </a:ext>
            </a:extLst>
          </p:cNvPr>
          <p:cNvSpPr/>
          <p:nvPr/>
        </p:nvSpPr>
        <p:spPr>
          <a:xfrm>
            <a:off x="7020248" y="3743325"/>
            <a:ext cx="3780136" cy="375209"/>
          </a:xfrm>
          <a:prstGeom prst="rect">
            <a:avLst/>
          </a:prstGeom>
          <a:solidFill>
            <a:srgbClr val="C00000">
              <a:alpha val="496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B978DE-1E44-E362-B636-882FD84E4658}"/>
              </a:ext>
            </a:extLst>
          </p:cNvPr>
          <p:cNvSpPr txBox="1"/>
          <p:nvPr/>
        </p:nvSpPr>
        <p:spPr>
          <a:xfrm>
            <a:off x="7385703" y="3784129"/>
            <a:ext cx="2957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tx.origin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==0x12..);</a:t>
            </a:r>
            <a:endParaRPr lang="en-CN" sz="1200" dirty="0"/>
          </a:p>
        </p:txBody>
      </p:sp>
      <p:sp>
        <p:nvSpPr>
          <p:cNvPr id="16" name="Vertical Scroll 15">
            <a:extLst>
              <a:ext uri="{FF2B5EF4-FFF2-40B4-BE49-F238E27FC236}">
                <a16:creationId xmlns:a16="http://schemas.microsoft.com/office/drawing/2014/main" id="{15C64BD6-27FD-7BB8-2E59-DE6F6FA1C219}"/>
              </a:ext>
            </a:extLst>
          </p:cNvPr>
          <p:cNvSpPr/>
          <p:nvPr/>
        </p:nvSpPr>
        <p:spPr>
          <a:xfrm>
            <a:off x="2104292" y="2368332"/>
            <a:ext cx="4093009" cy="2716759"/>
          </a:xfrm>
          <a:custGeom>
            <a:avLst/>
            <a:gdLst>
              <a:gd name="connsiteX0" fmla="*/ 169797 w 4093009"/>
              <a:gd name="connsiteY0" fmla="*/ 2716759 h 2716759"/>
              <a:gd name="connsiteX1" fmla="*/ 339594 w 4093009"/>
              <a:gd name="connsiteY1" fmla="*/ 2546962 h 2716759"/>
              <a:gd name="connsiteX2" fmla="*/ 169797 w 4093009"/>
              <a:gd name="connsiteY2" fmla="*/ 2546962 h 2716759"/>
              <a:gd name="connsiteX3" fmla="*/ 254696 w 4093009"/>
              <a:gd name="connsiteY3" fmla="*/ 2462063 h 2716759"/>
              <a:gd name="connsiteX4" fmla="*/ 169797 w 4093009"/>
              <a:gd name="connsiteY4" fmla="*/ 2377164 h 2716759"/>
              <a:gd name="connsiteX5" fmla="*/ 339595 w 4093009"/>
              <a:gd name="connsiteY5" fmla="*/ 2377164 h 2716759"/>
              <a:gd name="connsiteX6" fmla="*/ 339595 w 4093009"/>
              <a:gd name="connsiteY6" fmla="*/ 1891543 h 2716759"/>
              <a:gd name="connsiteX7" fmla="*/ 339595 w 4093009"/>
              <a:gd name="connsiteY7" fmla="*/ 1317628 h 2716759"/>
              <a:gd name="connsiteX8" fmla="*/ 339595 w 4093009"/>
              <a:gd name="connsiteY8" fmla="*/ 809933 h 2716759"/>
              <a:gd name="connsiteX9" fmla="*/ 339595 w 4093009"/>
              <a:gd name="connsiteY9" fmla="*/ 169797 h 2716759"/>
              <a:gd name="connsiteX10" fmla="*/ 509392 w 4093009"/>
              <a:gd name="connsiteY10" fmla="*/ 0 h 2716759"/>
              <a:gd name="connsiteX11" fmla="*/ 1078362 w 4093009"/>
              <a:gd name="connsiteY11" fmla="*/ 0 h 2716759"/>
              <a:gd name="connsiteX12" fmla="*/ 1613194 w 4093009"/>
              <a:gd name="connsiteY12" fmla="*/ 0 h 2716759"/>
              <a:gd name="connsiteX13" fmla="*/ 2113887 w 4093009"/>
              <a:gd name="connsiteY13" fmla="*/ 0 h 2716759"/>
              <a:gd name="connsiteX14" fmla="*/ 2751134 w 4093009"/>
              <a:gd name="connsiteY14" fmla="*/ 0 h 2716759"/>
              <a:gd name="connsiteX15" fmla="*/ 3388380 w 4093009"/>
              <a:gd name="connsiteY15" fmla="*/ 0 h 2716759"/>
              <a:gd name="connsiteX16" fmla="*/ 3923212 w 4093009"/>
              <a:gd name="connsiteY16" fmla="*/ 0 h 2716759"/>
              <a:gd name="connsiteX17" fmla="*/ 4093009 w 4093009"/>
              <a:gd name="connsiteY17" fmla="*/ 169797 h 2716759"/>
              <a:gd name="connsiteX18" fmla="*/ 3923212 w 4093009"/>
              <a:gd name="connsiteY18" fmla="*/ 339594 h 2716759"/>
              <a:gd name="connsiteX19" fmla="*/ 3753414 w 4093009"/>
              <a:gd name="connsiteY19" fmla="*/ 339595 h 2716759"/>
              <a:gd name="connsiteX20" fmla="*/ 3753414 w 4093009"/>
              <a:gd name="connsiteY20" fmla="*/ 891437 h 2716759"/>
              <a:gd name="connsiteX21" fmla="*/ 3753414 w 4093009"/>
              <a:gd name="connsiteY21" fmla="*/ 1399131 h 2716759"/>
              <a:gd name="connsiteX22" fmla="*/ 3753414 w 4093009"/>
              <a:gd name="connsiteY22" fmla="*/ 1884752 h 2716759"/>
              <a:gd name="connsiteX23" fmla="*/ 3753414 w 4093009"/>
              <a:gd name="connsiteY23" fmla="*/ 2546962 h 2716759"/>
              <a:gd name="connsiteX24" fmla="*/ 3583617 w 4093009"/>
              <a:gd name="connsiteY24" fmla="*/ 2716759 h 2716759"/>
              <a:gd name="connsiteX25" fmla="*/ 3048785 w 4093009"/>
              <a:gd name="connsiteY25" fmla="*/ 2716759 h 2716759"/>
              <a:gd name="connsiteX26" fmla="*/ 2548092 w 4093009"/>
              <a:gd name="connsiteY26" fmla="*/ 2716759 h 2716759"/>
              <a:gd name="connsiteX27" fmla="*/ 1944983 w 4093009"/>
              <a:gd name="connsiteY27" fmla="*/ 2716759 h 2716759"/>
              <a:gd name="connsiteX28" fmla="*/ 1444290 w 4093009"/>
              <a:gd name="connsiteY28" fmla="*/ 2716759 h 2716759"/>
              <a:gd name="connsiteX29" fmla="*/ 875320 w 4093009"/>
              <a:gd name="connsiteY29" fmla="*/ 2716759 h 2716759"/>
              <a:gd name="connsiteX30" fmla="*/ 169797 w 4093009"/>
              <a:gd name="connsiteY30" fmla="*/ 2716759 h 2716759"/>
              <a:gd name="connsiteX31" fmla="*/ 679190 w 4093009"/>
              <a:gd name="connsiteY31" fmla="*/ 169797 h 2716759"/>
              <a:gd name="connsiteX32" fmla="*/ 509393 w 4093009"/>
              <a:gd name="connsiteY32" fmla="*/ 339594 h 2716759"/>
              <a:gd name="connsiteX33" fmla="*/ 424494 w 4093009"/>
              <a:gd name="connsiteY33" fmla="*/ 254695 h 2716759"/>
              <a:gd name="connsiteX34" fmla="*/ 509393 w 4093009"/>
              <a:gd name="connsiteY34" fmla="*/ 169796 h 2716759"/>
              <a:gd name="connsiteX35" fmla="*/ 679190 w 4093009"/>
              <a:gd name="connsiteY35" fmla="*/ 169797 h 2716759"/>
              <a:gd name="connsiteX0" fmla="*/ 679190 w 4093009"/>
              <a:gd name="connsiteY0" fmla="*/ 169797 h 2716759"/>
              <a:gd name="connsiteX1" fmla="*/ 509393 w 4093009"/>
              <a:gd name="connsiteY1" fmla="*/ 339594 h 2716759"/>
              <a:gd name="connsiteX2" fmla="*/ 424494 w 4093009"/>
              <a:gd name="connsiteY2" fmla="*/ 254695 h 2716759"/>
              <a:gd name="connsiteX3" fmla="*/ 509393 w 4093009"/>
              <a:gd name="connsiteY3" fmla="*/ 169796 h 2716759"/>
              <a:gd name="connsiteX4" fmla="*/ 679190 w 4093009"/>
              <a:gd name="connsiteY4" fmla="*/ 169797 h 2716759"/>
              <a:gd name="connsiteX5" fmla="*/ 339595 w 4093009"/>
              <a:gd name="connsiteY5" fmla="*/ 2546962 h 2716759"/>
              <a:gd name="connsiteX6" fmla="*/ 169798 w 4093009"/>
              <a:gd name="connsiteY6" fmla="*/ 2716759 h 2716759"/>
              <a:gd name="connsiteX7" fmla="*/ 1 w 4093009"/>
              <a:gd name="connsiteY7" fmla="*/ 2546962 h 2716759"/>
              <a:gd name="connsiteX8" fmla="*/ 169798 w 4093009"/>
              <a:gd name="connsiteY8" fmla="*/ 2377165 h 2716759"/>
              <a:gd name="connsiteX9" fmla="*/ 254697 w 4093009"/>
              <a:gd name="connsiteY9" fmla="*/ 2462064 h 2716759"/>
              <a:gd name="connsiteX10" fmla="*/ 169798 w 4093009"/>
              <a:gd name="connsiteY10" fmla="*/ 2546963 h 2716759"/>
              <a:gd name="connsiteX11" fmla="*/ 339595 w 4093009"/>
              <a:gd name="connsiteY11" fmla="*/ 2546962 h 2716759"/>
              <a:gd name="connsiteX0" fmla="*/ 339595 w 4093009"/>
              <a:gd name="connsiteY0" fmla="*/ 2377164 h 2716759"/>
              <a:gd name="connsiteX1" fmla="*/ 339595 w 4093009"/>
              <a:gd name="connsiteY1" fmla="*/ 1781175 h 2716759"/>
              <a:gd name="connsiteX2" fmla="*/ 339595 w 4093009"/>
              <a:gd name="connsiteY2" fmla="*/ 1207259 h 2716759"/>
              <a:gd name="connsiteX3" fmla="*/ 339595 w 4093009"/>
              <a:gd name="connsiteY3" fmla="*/ 169797 h 2716759"/>
              <a:gd name="connsiteX4" fmla="*/ 509392 w 4093009"/>
              <a:gd name="connsiteY4" fmla="*/ 0 h 2716759"/>
              <a:gd name="connsiteX5" fmla="*/ 975947 w 4093009"/>
              <a:gd name="connsiteY5" fmla="*/ 0 h 2716759"/>
              <a:gd name="connsiteX6" fmla="*/ 1476641 w 4093009"/>
              <a:gd name="connsiteY6" fmla="*/ 0 h 2716759"/>
              <a:gd name="connsiteX7" fmla="*/ 1943196 w 4093009"/>
              <a:gd name="connsiteY7" fmla="*/ 0 h 2716759"/>
              <a:gd name="connsiteX8" fmla="*/ 2512166 w 4093009"/>
              <a:gd name="connsiteY8" fmla="*/ 0 h 2716759"/>
              <a:gd name="connsiteX9" fmla="*/ 2978722 w 4093009"/>
              <a:gd name="connsiteY9" fmla="*/ 0 h 2716759"/>
              <a:gd name="connsiteX10" fmla="*/ 3923212 w 4093009"/>
              <a:gd name="connsiteY10" fmla="*/ 0 h 2716759"/>
              <a:gd name="connsiteX11" fmla="*/ 4093009 w 4093009"/>
              <a:gd name="connsiteY11" fmla="*/ 169797 h 2716759"/>
              <a:gd name="connsiteX12" fmla="*/ 3923212 w 4093009"/>
              <a:gd name="connsiteY12" fmla="*/ 339594 h 2716759"/>
              <a:gd name="connsiteX13" fmla="*/ 3753414 w 4093009"/>
              <a:gd name="connsiteY13" fmla="*/ 339595 h 2716759"/>
              <a:gd name="connsiteX14" fmla="*/ 3753414 w 4093009"/>
              <a:gd name="connsiteY14" fmla="*/ 913510 h 2716759"/>
              <a:gd name="connsiteX15" fmla="*/ 3753414 w 4093009"/>
              <a:gd name="connsiteY15" fmla="*/ 1509500 h 2716759"/>
              <a:gd name="connsiteX16" fmla="*/ 3753414 w 4093009"/>
              <a:gd name="connsiteY16" fmla="*/ 2061341 h 2716759"/>
              <a:gd name="connsiteX17" fmla="*/ 3753414 w 4093009"/>
              <a:gd name="connsiteY17" fmla="*/ 2546962 h 2716759"/>
              <a:gd name="connsiteX18" fmla="*/ 3583617 w 4093009"/>
              <a:gd name="connsiteY18" fmla="*/ 2716759 h 2716759"/>
              <a:gd name="connsiteX19" fmla="*/ 3082923 w 4093009"/>
              <a:gd name="connsiteY19" fmla="*/ 2716759 h 2716759"/>
              <a:gd name="connsiteX20" fmla="*/ 2582230 w 4093009"/>
              <a:gd name="connsiteY20" fmla="*/ 2716759 h 2716759"/>
              <a:gd name="connsiteX21" fmla="*/ 1944983 w 4093009"/>
              <a:gd name="connsiteY21" fmla="*/ 2716759 h 2716759"/>
              <a:gd name="connsiteX22" fmla="*/ 1478428 w 4093009"/>
              <a:gd name="connsiteY22" fmla="*/ 2716759 h 2716759"/>
              <a:gd name="connsiteX23" fmla="*/ 977734 w 4093009"/>
              <a:gd name="connsiteY23" fmla="*/ 2716759 h 2716759"/>
              <a:gd name="connsiteX24" fmla="*/ 169797 w 4093009"/>
              <a:gd name="connsiteY24" fmla="*/ 2716759 h 2716759"/>
              <a:gd name="connsiteX25" fmla="*/ 0 w 4093009"/>
              <a:gd name="connsiteY25" fmla="*/ 2546962 h 2716759"/>
              <a:gd name="connsiteX26" fmla="*/ 169797 w 4093009"/>
              <a:gd name="connsiteY26" fmla="*/ 2377165 h 2716759"/>
              <a:gd name="connsiteX27" fmla="*/ 339595 w 4093009"/>
              <a:gd name="connsiteY27" fmla="*/ 2377164 h 2716759"/>
              <a:gd name="connsiteX28" fmla="*/ 509392 w 4093009"/>
              <a:gd name="connsiteY28" fmla="*/ 0 h 2716759"/>
              <a:gd name="connsiteX29" fmla="*/ 679189 w 4093009"/>
              <a:gd name="connsiteY29" fmla="*/ 169797 h 2716759"/>
              <a:gd name="connsiteX30" fmla="*/ 509392 w 4093009"/>
              <a:gd name="connsiteY30" fmla="*/ 339594 h 2716759"/>
              <a:gd name="connsiteX31" fmla="*/ 424493 w 4093009"/>
              <a:gd name="connsiteY31" fmla="*/ 254695 h 2716759"/>
              <a:gd name="connsiteX32" fmla="*/ 509392 w 4093009"/>
              <a:gd name="connsiteY32" fmla="*/ 169796 h 2716759"/>
              <a:gd name="connsiteX33" fmla="*/ 679190 w 4093009"/>
              <a:gd name="connsiteY33" fmla="*/ 169797 h 2716759"/>
              <a:gd name="connsiteX34" fmla="*/ 3753414 w 4093009"/>
              <a:gd name="connsiteY34" fmla="*/ 339595 h 2716759"/>
              <a:gd name="connsiteX35" fmla="*/ 3277624 w 4093009"/>
              <a:gd name="connsiteY35" fmla="*/ 339595 h 2716759"/>
              <a:gd name="connsiteX36" fmla="*/ 2704514 w 4093009"/>
              <a:gd name="connsiteY36" fmla="*/ 339595 h 2716759"/>
              <a:gd name="connsiteX37" fmla="*/ 2163843 w 4093009"/>
              <a:gd name="connsiteY37" fmla="*/ 339595 h 2716759"/>
              <a:gd name="connsiteX38" fmla="*/ 1623173 w 4093009"/>
              <a:gd name="connsiteY38" fmla="*/ 339595 h 2716759"/>
              <a:gd name="connsiteX39" fmla="*/ 1147383 w 4093009"/>
              <a:gd name="connsiteY39" fmla="*/ 339595 h 2716759"/>
              <a:gd name="connsiteX40" fmla="*/ 509392 w 4093009"/>
              <a:gd name="connsiteY40" fmla="*/ 339595 h 2716759"/>
              <a:gd name="connsiteX41" fmla="*/ 169797 w 4093009"/>
              <a:gd name="connsiteY41" fmla="*/ 2377164 h 2716759"/>
              <a:gd name="connsiteX42" fmla="*/ 254696 w 4093009"/>
              <a:gd name="connsiteY42" fmla="*/ 2462063 h 2716759"/>
              <a:gd name="connsiteX43" fmla="*/ 169797 w 4093009"/>
              <a:gd name="connsiteY43" fmla="*/ 2546962 h 2716759"/>
              <a:gd name="connsiteX44" fmla="*/ 339595 w 4093009"/>
              <a:gd name="connsiteY44" fmla="*/ 2546962 h 2716759"/>
              <a:gd name="connsiteX45" fmla="*/ 169797 w 4093009"/>
              <a:gd name="connsiteY45" fmla="*/ 2716759 h 2716759"/>
              <a:gd name="connsiteX46" fmla="*/ 339594 w 4093009"/>
              <a:gd name="connsiteY46" fmla="*/ 2546962 h 2716759"/>
              <a:gd name="connsiteX47" fmla="*/ 339595 w 4093009"/>
              <a:gd name="connsiteY47" fmla="*/ 2377164 h 2716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093009" h="2716759" stroke="0" extrusionOk="0">
                <a:moveTo>
                  <a:pt x="169797" y="2716759"/>
                </a:moveTo>
                <a:cubicBezTo>
                  <a:pt x="266444" y="2707405"/>
                  <a:pt x="345967" y="2634676"/>
                  <a:pt x="339594" y="2546962"/>
                </a:cubicBezTo>
                <a:cubicBezTo>
                  <a:pt x="275537" y="2566564"/>
                  <a:pt x="253790" y="2533325"/>
                  <a:pt x="169797" y="2546962"/>
                </a:cubicBezTo>
                <a:cubicBezTo>
                  <a:pt x="211235" y="2557790"/>
                  <a:pt x="250265" y="2507542"/>
                  <a:pt x="254696" y="2462063"/>
                </a:cubicBezTo>
                <a:cubicBezTo>
                  <a:pt x="247186" y="2420933"/>
                  <a:pt x="204635" y="2375100"/>
                  <a:pt x="169797" y="2377164"/>
                </a:cubicBezTo>
                <a:cubicBezTo>
                  <a:pt x="236855" y="2364538"/>
                  <a:pt x="258076" y="2388406"/>
                  <a:pt x="339595" y="2377164"/>
                </a:cubicBezTo>
                <a:cubicBezTo>
                  <a:pt x="289717" y="2138838"/>
                  <a:pt x="388097" y="2012642"/>
                  <a:pt x="339595" y="1891543"/>
                </a:cubicBezTo>
                <a:cubicBezTo>
                  <a:pt x="291093" y="1770444"/>
                  <a:pt x="377156" y="1554432"/>
                  <a:pt x="339595" y="1317628"/>
                </a:cubicBezTo>
                <a:cubicBezTo>
                  <a:pt x="302034" y="1080825"/>
                  <a:pt x="344618" y="938976"/>
                  <a:pt x="339595" y="809933"/>
                </a:cubicBezTo>
                <a:cubicBezTo>
                  <a:pt x="334572" y="680890"/>
                  <a:pt x="404054" y="437598"/>
                  <a:pt x="339595" y="169797"/>
                </a:cubicBezTo>
                <a:cubicBezTo>
                  <a:pt x="338268" y="70164"/>
                  <a:pt x="418252" y="-699"/>
                  <a:pt x="509392" y="0"/>
                </a:cubicBezTo>
                <a:cubicBezTo>
                  <a:pt x="758679" y="-18551"/>
                  <a:pt x="948017" y="42376"/>
                  <a:pt x="1078362" y="0"/>
                </a:cubicBezTo>
                <a:cubicBezTo>
                  <a:pt x="1208707" y="-42376"/>
                  <a:pt x="1390331" y="29540"/>
                  <a:pt x="1613194" y="0"/>
                </a:cubicBezTo>
                <a:cubicBezTo>
                  <a:pt x="1836057" y="-29540"/>
                  <a:pt x="1954217" y="40488"/>
                  <a:pt x="2113887" y="0"/>
                </a:cubicBezTo>
                <a:cubicBezTo>
                  <a:pt x="2273557" y="-40488"/>
                  <a:pt x="2575221" y="47558"/>
                  <a:pt x="2751134" y="0"/>
                </a:cubicBezTo>
                <a:cubicBezTo>
                  <a:pt x="2927047" y="-47558"/>
                  <a:pt x="3171351" y="12429"/>
                  <a:pt x="3388380" y="0"/>
                </a:cubicBezTo>
                <a:cubicBezTo>
                  <a:pt x="3605409" y="-12429"/>
                  <a:pt x="3771677" y="30848"/>
                  <a:pt x="3923212" y="0"/>
                </a:cubicBezTo>
                <a:cubicBezTo>
                  <a:pt x="4031869" y="-9554"/>
                  <a:pt x="4083587" y="53708"/>
                  <a:pt x="4093009" y="169797"/>
                </a:cubicBezTo>
                <a:cubicBezTo>
                  <a:pt x="4097923" y="266530"/>
                  <a:pt x="3993587" y="331993"/>
                  <a:pt x="3923212" y="339594"/>
                </a:cubicBezTo>
                <a:cubicBezTo>
                  <a:pt x="3882008" y="359108"/>
                  <a:pt x="3789130" y="320377"/>
                  <a:pt x="3753414" y="339595"/>
                </a:cubicBezTo>
                <a:cubicBezTo>
                  <a:pt x="3815833" y="457892"/>
                  <a:pt x="3720756" y="730519"/>
                  <a:pt x="3753414" y="891437"/>
                </a:cubicBezTo>
                <a:cubicBezTo>
                  <a:pt x="3786072" y="1052355"/>
                  <a:pt x="3733821" y="1223212"/>
                  <a:pt x="3753414" y="1399131"/>
                </a:cubicBezTo>
                <a:cubicBezTo>
                  <a:pt x="3773007" y="1575050"/>
                  <a:pt x="3727947" y="1756422"/>
                  <a:pt x="3753414" y="1884752"/>
                </a:cubicBezTo>
                <a:cubicBezTo>
                  <a:pt x="3778881" y="2013082"/>
                  <a:pt x="3733165" y="2228488"/>
                  <a:pt x="3753414" y="2546962"/>
                </a:cubicBezTo>
                <a:cubicBezTo>
                  <a:pt x="3729658" y="2628733"/>
                  <a:pt x="3689360" y="2738940"/>
                  <a:pt x="3583617" y="2716759"/>
                </a:cubicBezTo>
                <a:cubicBezTo>
                  <a:pt x="3473962" y="2732359"/>
                  <a:pt x="3296890" y="2653655"/>
                  <a:pt x="3048785" y="2716759"/>
                </a:cubicBezTo>
                <a:cubicBezTo>
                  <a:pt x="2800680" y="2779863"/>
                  <a:pt x="2748946" y="2689072"/>
                  <a:pt x="2548092" y="2716759"/>
                </a:cubicBezTo>
                <a:cubicBezTo>
                  <a:pt x="2347238" y="2744446"/>
                  <a:pt x="2078767" y="2656786"/>
                  <a:pt x="1944983" y="2716759"/>
                </a:cubicBezTo>
                <a:cubicBezTo>
                  <a:pt x="1811199" y="2776732"/>
                  <a:pt x="1581995" y="2695744"/>
                  <a:pt x="1444290" y="2716759"/>
                </a:cubicBezTo>
                <a:cubicBezTo>
                  <a:pt x="1306585" y="2737774"/>
                  <a:pt x="1042576" y="2652789"/>
                  <a:pt x="875320" y="2716759"/>
                </a:cubicBezTo>
                <a:cubicBezTo>
                  <a:pt x="708064" y="2780729"/>
                  <a:pt x="485000" y="2716377"/>
                  <a:pt x="169797" y="2716759"/>
                </a:cubicBezTo>
                <a:close/>
                <a:moveTo>
                  <a:pt x="679190" y="169797"/>
                </a:moveTo>
                <a:cubicBezTo>
                  <a:pt x="686942" y="261041"/>
                  <a:pt x="607525" y="343220"/>
                  <a:pt x="509393" y="339594"/>
                </a:cubicBezTo>
                <a:cubicBezTo>
                  <a:pt x="454905" y="344143"/>
                  <a:pt x="424743" y="297969"/>
                  <a:pt x="424494" y="254695"/>
                </a:cubicBezTo>
                <a:cubicBezTo>
                  <a:pt x="417716" y="216417"/>
                  <a:pt x="466801" y="182600"/>
                  <a:pt x="509393" y="169796"/>
                </a:cubicBezTo>
                <a:cubicBezTo>
                  <a:pt x="563284" y="150361"/>
                  <a:pt x="619016" y="186260"/>
                  <a:pt x="679190" y="169797"/>
                </a:cubicBezTo>
                <a:close/>
              </a:path>
              <a:path w="4093009" h="2716759" fill="darkenLess" stroke="0" extrusionOk="0">
                <a:moveTo>
                  <a:pt x="679190" y="169797"/>
                </a:moveTo>
                <a:cubicBezTo>
                  <a:pt x="671826" y="246968"/>
                  <a:pt x="623820" y="354791"/>
                  <a:pt x="509393" y="339594"/>
                </a:cubicBezTo>
                <a:cubicBezTo>
                  <a:pt x="469679" y="342968"/>
                  <a:pt x="431227" y="309452"/>
                  <a:pt x="424494" y="254695"/>
                </a:cubicBezTo>
                <a:cubicBezTo>
                  <a:pt x="437812" y="206918"/>
                  <a:pt x="475867" y="168757"/>
                  <a:pt x="509393" y="169796"/>
                </a:cubicBezTo>
                <a:cubicBezTo>
                  <a:pt x="575048" y="162940"/>
                  <a:pt x="643910" y="173782"/>
                  <a:pt x="679190" y="169797"/>
                </a:cubicBezTo>
                <a:close/>
                <a:moveTo>
                  <a:pt x="339595" y="2546962"/>
                </a:moveTo>
                <a:cubicBezTo>
                  <a:pt x="346439" y="2643771"/>
                  <a:pt x="259895" y="2733132"/>
                  <a:pt x="169798" y="2716759"/>
                </a:cubicBezTo>
                <a:cubicBezTo>
                  <a:pt x="64237" y="2711101"/>
                  <a:pt x="-11778" y="2636500"/>
                  <a:pt x="1" y="2546962"/>
                </a:cubicBezTo>
                <a:cubicBezTo>
                  <a:pt x="-15443" y="2439459"/>
                  <a:pt x="72655" y="2374116"/>
                  <a:pt x="169798" y="2377165"/>
                </a:cubicBezTo>
                <a:cubicBezTo>
                  <a:pt x="213336" y="2387528"/>
                  <a:pt x="249918" y="2418052"/>
                  <a:pt x="254697" y="2462064"/>
                </a:cubicBezTo>
                <a:cubicBezTo>
                  <a:pt x="248669" y="2512114"/>
                  <a:pt x="224244" y="2554872"/>
                  <a:pt x="169798" y="2546963"/>
                </a:cubicBezTo>
                <a:cubicBezTo>
                  <a:pt x="245476" y="2537827"/>
                  <a:pt x="299119" y="2547773"/>
                  <a:pt x="339595" y="2546962"/>
                </a:cubicBezTo>
                <a:close/>
              </a:path>
              <a:path w="4093009" h="2716759" fill="none" extrusionOk="0">
                <a:moveTo>
                  <a:pt x="339595" y="2377164"/>
                </a:moveTo>
                <a:cubicBezTo>
                  <a:pt x="295293" y="2081892"/>
                  <a:pt x="377141" y="2070412"/>
                  <a:pt x="339595" y="1781175"/>
                </a:cubicBezTo>
                <a:cubicBezTo>
                  <a:pt x="302049" y="1491938"/>
                  <a:pt x="383410" y="1421573"/>
                  <a:pt x="339595" y="1207259"/>
                </a:cubicBezTo>
                <a:cubicBezTo>
                  <a:pt x="295780" y="992945"/>
                  <a:pt x="379105" y="587995"/>
                  <a:pt x="339595" y="169797"/>
                </a:cubicBezTo>
                <a:cubicBezTo>
                  <a:pt x="336729" y="49538"/>
                  <a:pt x="414320" y="2127"/>
                  <a:pt x="509392" y="0"/>
                </a:cubicBezTo>
                <a:cubicBezTo>
                  <a:pt x="715963" y="-28123"/>
                  <a:pt x="847709" y="940"/>
                  <a:pt x="975947" y="0"/>
                </a:cubicBezTo>
                <a:cubicBezTo>
                  <a:pt x="1104185" y="-940"/>
                  <a:pt x="1354851" y="38019"/>
                  <a:pt x="1476641" y="0"/>
                </a:cubicBezTo>
                <a:cubicBezTo>
                  <a:pt x="1598431" y="-38019"/>
                  <a:pt x="1840172" y="8017"/>
                  <a:pt x="1943196" y="0"/>
                </a:cubicBezTo>
                <a:cubicBezTo>
                  <a:pt x="2046221" y="-8017"/>
                  <a:pt x="2294311" y="19345"/>
                  <a:pt x="2512166" y="0"/>
                </a:cubicBezTo>
                <a:cubicBezTo>
                  <a:pt x="2730021" y="-19345"/>
                  <a:pt x="2791478" y="55104"/>
                  <a:pt x="2978722" y="0"/>
                </a:cubicBezTo>
                <a:cubicBezTo>
                  <a:pt x="3165966" y="-55104"/>
                  <a:pt x="3669876" y="75162"/>
                  <a:pt x="3923212" y="0"/>
                </a:cubicBezTo>
                <a:cubicBezTo>
                  <a:pt x="4024179" y="23260"/>
                  <a:pt x="4097032" y="83060"/>
                  <a:pt x="4093009" y="169797"/>
                </a:cubicBezTo>
                <a:cubicBezTo>
                  <a:pt x="4119122" y="264658"/>
                  <a:pt x="4004247" y="331395"/>
                  <a:pt x="3923212" y="339594"/>
                </a:cubicBezTo>
                <a:cubicBezTo>
                  <a:pt x="3854365" y="346046"/>
                  <a:pt x="3835663" y="333247"/>
                  <a:pt x="3753414" y="339595"/>
                </a:cubicBezTo>
                <a:cubicBezTo>
                  <a:pt x="3814238" y="515853"/>
                  <a:pt x="3697257" y="734679"/>
                  <a:pt x="3753414" y="913510"/>
                </a:cubicBezTo>
                <a:cubicBezTo>
                  <a:pt x="3809571" y="1092342"/>
                  <a:pt x="3715786" y="1311223"/>
                  <a:pt x="3753414" y="1509500"/>
                </a:cubicBezTo>
                <a:cubicBezTo>
                  <a:pt x="3791042" y="1707777"/>
                  <a:pt x="3729979" y="1804962"/>
                  <a:pt x="3753414" y="2061341"/>
                </a:cubicBezTo>
                <a:cubicBezTo>
                  <a:pt x="3776849" y="2317720"/>
                  <a:pt x="3714318" y="2396855"/>
                  <a:pt x="3753414" y="2546962"/>
                </a:cubicBezTo>
                <a:cubicBezTo>
                  <a:pt x="3754643" y="2637440"/>
                  <a:pt x="3679347" y="2713414"/>
                  <a:pt x="3583617" y="2716759"/>
                </a:cubicBezTo>
                <a:cubicBezTo>
                  <a:pt x="3426032" y="2744001"/>
                  <a:pt x="3307440" y="2693264"/>
                  <a:pt x="3082923" y="2716759"/>
                </a:cubicBezTo>
                <a:cubicBezTo>
                  <a:pt x="2858406" y="2740254"/>
                  <a:pt x="2777869" y="2662225"/>
                  <a:pt x="2582230" y="2716759"/>
                </a:cubicBezTo>
                <a:cubicBezTo>
                  <a:pt x="2386591" y="2771293"/>
                  <a:pt x="2086394" y="2700284"/>
                  <a:pt x="1944983" y="2716759"/>
                </a:cubicBezTo>
                <a:cubicBezTo>
                  <a:pt x="1803572" y="2733234"/>
                  <a:pt x="1662337" y="2702954"/>
                  <a:pt x="1478428" y="2716759"/>
                </a:cubicBezTo>
                <a:cubicBezTo>
                  <a:pt x="1294520" y="2730564"/>
                  <a:pt x="1224406" y="2710264"/>
                  <a:pt x="977734" y="2716759"/>
                </a:cubicBezTo>
                <a:cubicBezTo>
                  <a:pt x="731062" y="2723254"/>
                  <a:pt x="391427" y="2685837"/>
                  <a:pt x="169797" y="2716759"/>
                </a:cubicBezTo>
                <a:cubicBezTo>
                  <a:pt x="77241" y="2700030"/>
                  <a:pt x="-20850" y="2632478"/>
                  <a:pt x="0" y="2546962"/>
                </a:cubicBezTo>
                <a:cubicBezTo>
                  <a:pt x="-10751" y="2433268"/>
                  <a:pt x="78971" y="2367106"/>
                  <a:pt x="169797" y="2377165"/>
                </a:cubicBezTo>
                <a:cubicBezTo>
                  <a:pt x="234004" y="2373191"/>
                  <a:pt x="287632" y="2378261"/>
                  <a:pt x="339595" y="2377164"/>
                </a:cubicBezTo>
                <a:close/>
                <a:moveTo>
                  <a:pt x="509392" y="0"/>
                </a:moveTo>
                <a:cubicBezTo>
                  <a:pt x="593032" y="256"/>
                  <a:pt x="657562" y="91984"/>
                  <a:pt x="679189" y="169797"/>
                </a:cubicBezTo>
                <a:cubicBezTo>
                  <a:pt x="687282" y="268905"/>
                  <a:pt x="620383" y="338144"/>
                  <a:pt x="509392" y="339594"/>
                </a:cubicBezTo>
                <a:cubicBezTo>
                  <a:pt x="474207" y="345090"/>
                  <a:pt x="419253" y="304436"/>
                  <a:pt x="424493" y="254695"/>
                </a:cubicBezTo>
                <a:cubicBezTo>
                  <a:pt x="433562" y="210164"/>
                  <a:pt x="462871" y="171428"/>
                  <a:pt x="509392" y="169796"/>
                </a:cubicBezTo>
                <a:cubicBezTo>
                  <a:pt x="580306" y="158074"/>
                  <a:pt x="618101" y="177533"/>
                  <a:pt x="679190" y="169797"/>
                </a:cubicBezTo>
                <a:moveTo>
                  <a:pt x="3753414" y="339595"/>
                </a:moveTo>
                <a:cubicBezTo>
                  <a:pt x="3582571" y="368856"/>
                  <a:pt x="3459657" y="284829"/>
                  <a:pt x="3277624" y="339595"/>
                </a:cubicBezTo>
                <a:cubicBezTo>
                  <a:pt x="3095591" y="394361"/>
                  <a:pt x="2927122" y="328320"/>
                  <a:pt x="2704514" y="339595"/>
                </a:cubicBezTo>
                <a:cubicBezTo>
                  <a:pt x="2481906" y="350870"/>
                  <a:pt x="2431234" y="333255"/>
                  <a:pt x="2163843" y="339595"/>
                </a:cubicBezTo>
                <a:cubicBezTo>
                  <a:pt x="1896452" y="345935"/>
                  <a:pt x="1740896" y="283861"/>
                  <a:pt x="1623173" y="339595"/>
                </a:cubicBezTo>
                <a:cubicBezTo>
                  <a:pt x="1505450" y="395329"/>
                  <a:pt x="1244669" y="302117"/>
                  <a:pt x="1147383" y="339595"/>
                </a:cubicBezTo>
                <a:cubicBezTo>
                  <a:pt x="1050097" y="377073"/>
                  <a:pt x="804586" y="315097"/>
                  <a:pt x="509392" y="339595"/>
                </a:cubicBezTo>
                <a:moveTo>
                  <a:pt x="169797" y="2377164"/>
                </a:moveTo>
                <a:cubicBezTo>
                  <a:pt x="218630" y="2379023"/>
                  <a:pt x="256626" y="2414507"/>
                  <a:pt x="254696" y="2462063"/>
                </a:cubicBezTo>
                <a:cubicBezTo>
                  <a:pt x="258295" y="2510281"/>
                  <a:pt x="211548" y="2539565"/>
                  <a:pt x="169797" y="2546962"/>
                </a:cubicBezTo>
                <a:cubicBezTo>
                  <a:pt x="243442" y="2538077"/>
                  <a:pt x="267177" y="2564457"/>
                  <a:pt x="339595" y="2546962"/>
                </a:cubicBezTo>
                <a:moveTo>
                  <a:pt x="169797" y="2716759"/>
                </a:moveTo>
                <a:cubicBezTo>
                  <a:pt x="275156" y="2717828"/>
                  <a:pt x="327370" y="2659194"/>
                  <a:pt x="339594" y="2546962"/>
                </a:cubicBezTo>
                <a:cubicBezTo>
                  <a:pt x="330059" y="2483957"/>
                  <a:pt x="350909" y="2432822"/>
                  <a:pt x="339595" y="2377164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95054803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5ACE90-4A23-59ED-0F48-81611BE9D8FC}"/>
              </a:ext>
            </a:extLst>
          </p:cNvPr>
          <p:cNvSpPr txBox="1"/>
          <p:nvPr/>
        </p:nvSpPr>
        <p:spPr>
          <a:xfrm>
            <a:off x="2554752" y="2776767"/>
            <a:ext cx="31920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address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0x34..;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x = 10;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y = 50;</a:t>
            </a:r>
          </a:p>
          <a:p>
            <a:endParaRPr lang="en-CN" sz="1200" dirty="0">
              <a:solidFill>
                <a:schemeClr val="accent2">
                  <a:lumMod val="75000"/>
                </a:schemeClr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MEV.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(x, 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D4855C-64B0-8DB8-9D82-3AE89F2131CC}"/>
              </a:ext>
            </a:extLst>
          </p:cNvPr>
          <p:cNvCxnSpPr>
            <a:cxnSpLocks/>
          </p:cNvCxnSpPr>
          <p:nvPr/>
        </p:nvCxnSpPr>
        <p:spPr>
          <a:xfrm flipV="1">
            <a:off x="4297090" y="3525775"/>
            <a:ext cx="2935087" cy="865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77B9830-9C44-8450-AFE4-6BE1D8F79CFC}"/>
              </a:ext>
            </a:extLst>
          </p:cNvPr>
          <p:cNvSpPr txBox="1"/>
          <p:nvPr/>
        </p:nvSpPr>
        <p:spPr>
          <a:xfrm>
            <a:off x="838200" y="1690688"/>
            <a:ext cx="89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Ensure synthesized contract(s) are probably invoked</a:t>
            </a:r>
            <a:endParaRPr lang="en-CN" sz="2400" dirty="0">
              <a:latin typeface="Helvetica" pitchFamily="2" charset="0"/>
            </a:endParaRP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FC0D52C1-EB94-54B7-2C27-D1E1095EA08F}"/>
              </a:ext>
            </a:extLst>
          </p:cNvPr>
          <p:cNvSpPr/>
          <p:nvPr/>
        </p:nvSpPr>
        <p:spPr>
          <a:xfrm>
            <a:off x="5124382" y="5366642"/>
            <a:ext cx="1222535" cy="934913"/>
          </a:xfrm>
          <a:custGeom>
            <a:avLst/>
            <a:gdLst>
              <a:gd name="connsiteX0" fmla="*/ 58432 w 1222535"/>
              <a:gd name="connsiteY0" fmla="*/ 934913 h 934913"/>
              <a:gd name="connsiteX1" fmla="*/ 116864 w 1222535"/>
              <a:gd name="connsiteY1" fmla="*/ 876481 h 934913"/>
              <a:gd name="connsiteX2" fmla="*/ 58432 w 1222535"/>
              <a:gd name="connsiteY2" fmla="*/ 876481 h 934913"/>
              <a:gd name="connsiteX3" fmla="*/ 87648 w 1222535"/>
              <a:gd name="connsiteY3" fmla="*/ 847265 h 934913"/>
              <a:gd name="connsiteX4" fmla="*/ 58432 w 1222535"/>
              <a:gd name="connsiteY4" fmla="*/ 818049 h 934913"/>
              <a:gd name="connsiteX5" fmla="*/ 116864 w 1222535"/>
              <a:gd name="connsiteY5" fmla="*/ 818049 h 934913"/>
              <a:gd name="connsiteX6" fmla="*/ 116864 w 1222535"/>
              <a:gd name="connsiteY6" fmla="*/ 438241 h 934913"/>
              <a:gd name="connsiteX7" fmla="*/ 116864 w 1222535"/>
              <a:gd name="connsiteY7" fmla="*/ 58432 h 934913"/>
              <a:gd name="connsiteX8" fmla="*/ 175296 w 1222535"/>
              <a:gd name="connsiteY8" fmla="*/ 0 h 934913"/>
              <a:gd name="connsiteX9" fmla="*/ 679588 w 1222535"/>
              <a:gd name="connsiteY9" fmla="*/ 0 h 934913"/>
              <a:gd name="connsiteX10" fmla="*/ 1164103 w 1222535"/>
              <a:gd name="connsiteY10" fmla="*/ 0 h 934913"/>
              <a:gd name="connsiteX11" fmla="*/ 1222535 w 1222535"/>
              <a:gd name="connsiteY11" fmla="*/ 58432 h 934913"/>
              <a:gd name="connsiteX12" fmla="*/ 1164103 w 1222535"/>
              <a:gd name="connsiteY12" fmla="*/ 116864 h 934913"/>
              <a:gd name="connsiteX13" fmla="*/ 1105671 w 1222535"/>
              <a:gd name="connsiteY13" fmla="*/ 116864 h 934913"/>
              <a:gd name="connsiteX14" fmla="*/ 1105671 w 1222535"/>
              <a:gd name="connsiteY14" fmla="*/ 489076 h 934913"/>
              <a:gd name="connsiteX15" fmla="*/ 1105671 w 1222535"/>
              <a:gd name="connsiteY15" fmla="*/ 876481 h 934913"/>
              <a:gd name="connsiteX16" fmla="*/ 1047239 w 1222535"/>
              <a:gd name="connsiteY16" fmla="*/ 934913 h 934913"/>
              <a:gd name="connsiteX17" fmla="*/ 572612 w 1222535"/>
              <a:gd name="connsiteY17" fmla="*/ 934913 h 934913"/>
              <a:gd name="connsiteX18" fmla="*/ 58432 w 1222535"/>
              <a:gd name="connsiteY18" fmla="*/ 934913 h 934913"/>
              <a:gd name="connsiteX19" fmla="*/ 233728 w 1222535"/>
              <a:gd name="connsiteY19" fmla="*/ 58432 h 934913"/>
              <a:gd name="connsiteX20" fmla="*/ 175296 w 1222535"/>
              <a:gd name="connsiteY20" fmla="*/ 116864 h 934913"/>
              <a:gd name="connsiteX21" fmla="*/ 146080 w 1222535"/>
              <a:gd name="connsiteY21" fmla="*/ 87648 h 934913"/>
              <a:gd name="connsiteX22" fmla="*/ 175296 w 1222535"/>
              <a:gd name="connsiteY22" fmla="*/ 58432 h 934913"/>
              <a:gd name="connsiteX23" fmla="*/ 233728 w 1222535"/>
              <a:gd name="connsiteY23" fmla="*/ 58432 h 934913"/>
              <a:gd name="connsiteX0" fmla="*/ 233728 w 1222535"/>
              <a:gd name="connsiteY0" fmla="*/ 58432 h 934913"/>
              <a:gd name="connsiteX1" fmla="*/ 175296 w 1222535"/>
              <a:gd name="connsiteY1" fmla="*/ 116864 h 934913"/>
              <a:gd name="connsiteX2" fmla="*/ 146080 w 1222535"/>
              <a:gd name="connsiteY2" fmla="*/ 87648 h 934913"/>
              <a:gd name="connsiteX3" fmla="*/ 175296 w 1222535"/>
              <a:gd name="connsiteY3" fmla="*/ 58432 h 934913"/>
              <a:gd name="connsiteX4" fmla="*/ 233728 w 1222535"/>
              <a:gd name="connsiteY4" fmla="*/ 58432 h 934913"/>
              <a:gd name="connsiteX5" fmla="*/ 116864 w 1222535"/>
              <a:gd name="connsiteY5" fmla="*/ 876481 h 934913"/>
              <a:gd name="connsiteX6" fmla="*/ 58432 w 1222535"/>
              <a:gd name="connsiteY6" fmla="*/ 934913 h 934913"/>
              <a:gd name="connsiteX7" fmla="*/ 0 w 1222535"/>
              <a:gd name="connsiteY7" fmla="*/ 876481 h 934913"/>
              <a:gd name="connsiteX8" fmla="*/ 58432 w 1222535"/>
              <a:gd name="connsiteY8" fmla="*/ 818049 h 934913"/>
              <a:gd name="connsiteX9" fmla="*/ 87648 w 1222535"/>
              <a:gd name="connsiteY9" fmla="*/ 847265 h 934913"/>
              <a:gd name="connsiteX10" fmla="*/ 58432 w 1222535"/>
              <a:gd name="connsiteY10" fmla="*/ 876481 h 934913"/>
              <a:gd name="connsiteX11" fmla="*/ 116864 w 1222535"/>
              <a:gd name="connsiteY11" fmla="*/ 876481 h 934913"/>
              <a:gd name="connsiteX0" fmla="*/ 116864 w 1222535"/>
              <a:gd name="connsiteY0" fmla="*/ 818049 h 934913"/>
              <a:gd name="connsiteX1" fmla="*/ 116864 w 1222535"/>
              <a:gd name="connsiteY1" fmla="*/ 453433 h 934913"/>
              <a:gd name="connsiteX2" fmla="*/ 116864 w 1222535"/>
              <a:gd name="connsiteY2" fmla="*/ 58432 h 934913"/>
              <a:gd name="connsiteX3" fmla="*/ 175296 w 1222535"/>
              <a:gd name="connsiteY3" fmla="*/ 0 h 934913"/>
              <a:gd name="connsiteX4" fmla="*/ 659811 w 1222535"/>
              <a:gd name="connsiteY4" fmla="*/ 0 h 934913"/>
              <a:gd name="connsiteX5" fmla="*/ 1164103 w 1222535"/>
              <a:gd name="connsiteY5" fmla="*/ 0 h 934913"/>
              <a:gd name="connsiteX6" fmla="*/ 1222535 w 1222535"/>
              <a:gd name="connsiteY6" fmla="*/ 58432 h 934913"/>
              <a:gd name="connsiteX7" fmla="*/ 1164103 w 1222535"/>
              <a:gd name="connsiteY7" fmla="*/ 116864 h 934913"/>
              <a:gd name="connsiteX8" fmla="*/ 1105671 w 1222535"/>
              <a:gd name="connsiteY8" fmla="*/ 116864 h 934913"/>
              <a:gd name="connsiteX9" fmla="*/ 1105671 w 1222535"/>
              <a:gd name="connsiteY9" fmla="*/ 504269 h 934913"/>
              <a:gd name="connsiteX10" fmla="*/ 1105671 w 1222535"/>
              <a:gd name="connsiteY10" fmla="*/ 876481 h 934913"/>
              <a:gd name="connsiteX11" fmla="*/ 1047239 w 1222535"/>
              <a:gd name="connsiteY11" fmla="*/ 934913 h 934913"/>
              <a:gd name="connsiteX12" fmla="*/ 572612 w 1222535"/>
              <a:gd name="connsiteY12" fmla="*/ 934913 h 934913"/>
              <a:gd name="connsiteX13" fmla="*/ 58432 w 1222535"/>
              <a:gd name="connsiteY13" fmla="*/ 934913 h 934913"/>
              <a:gd name="connsiteX14" fmla="*/ 0 w 1222535"/>
              <a:gd name="connsiteY14" fmla="*/ 876481 h 934913"/>
              <a:gd name="connsiteX15" fmla="*/ 58432 w 1222535"/>
              <a:gd name="connsiteY15" fmla="*/ 818049 h 934913"/>
              <a:gd name="connsiteX16" fmla="*/ 116864 w 1222535"/>
              <a:gd name="connsiteY16" fmla="*/ 818049 h 934913"/>
              <a:gd name="connsiteX17" fmla="*/ 175296 w 1222535"/>
              <a:gd name="connsiteY17" fmla="*/ 0 h 934913"/>
              <a:gd name="connsiteX18" fmla="*/ 233728 w 1222535"/>
              <a:gd name="connsiteY18" fmla="*/ 58432 h 934913"/>
              <a:gd name="connsiteX19" fmla="*/ 175296 w 1222535"/>
              <a:gd name="connsiteY19" fmla="*/ 116864 h 934913"/>
              <a:gd name="connsiteX20" fmla="*/ 146080 w 1222535"/>
              <a:gd name="connsiteY20" fmla="*/ 87648 h 934913"/>
              <a:gd name="connsiteX21" fmla="*/ 175296 w 1222535"/>
              <a:gd name="connsiteY21" fmla="*/ 58432 h 934913"/>
              <a:gd name="connsiteX22" fmla="*/ 233728 w 1222535"/>
              <a:gd name="connsiteY22" fmla="*/ 58432 h 934913"/>
              <a:gd name="connsiteX23" fmla="*/ 1105671 w 1222535"/>
              <a:gd name="connsiteY23" fmla="*/ 116864 h 934913"/>
              <a:gd name="connsiteX24" fmla="*/ 659091 w 1222535"/>
              <a:gd name="connsiteY24" fmla="*/ 116864 h 934913"/>
              <a:gd name="connsiteX25" fmla="*/ 175296 w 1222535"/>
              <a:gd name="connsiteY25" fmla="*/ 116864 h 934913"/>
              <a:gd name="connsiteX26" fmla="*/ 58432 w 1222535"/>
              <a:gd name="connsiteY26" fmla="*/ 818049 h 934913"/>
              <a:gd name="connsiteX27" fmla="*/ 87648 w 1222535"/>
              <a:gd name="connsiteY27" fmla="*/ 847265 h 934913"/>
              <a:gd name="connsiteX28" fmla="*/ 58432 w 1222535"/>
              <a:gd name="connsiteY28" fmla="*/ 876481 h 934913"/>
              <a:gd name="connsiteX29" fmla="*/ 116864 w 1222535"/>
              <a:gd name="connsiteY29" fmla="*/ 876481 h 934913"/>
              <a:gd name="connsiteX30" fmla="*/ 58432 w 1222535"/>
              <a:gd name="connsiteY30" fmla="*/ 934913 h 934913"/>
              <a:gd name="connsiteX31" fmla="*/ 116864 w 1222535"/>
              <a:gd name="connsiteY31" fmla="*/ 876481 h 934913"/>
              <a:gd name="connsiteX32" fmla="*/ 116864 w 1222535"/>
              <a:gd name="connsiteY32" fmla="*/ 818049 h 93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2535" h="934913" stroke="0" extrusionOk="0">
                <a:moveTo>
                  <a:pt x="58432" y="934913"/>
                </a:moveTo>
                <a:cubicBezTo>
                  <a:pt x="93738" y="933114"/>
                  <a:pt x="123679" y="903819"/>
                  <a:pt x="116864" y="876481"/>
                </a:cubicBezTo>
                <a:cubicBezTo>
                  <a:pt x="96703" y="881229"/>
                  <a:pt x="84215" y="870494"/>
                  <a:pt x="58432" y="876481"/>
                </a:cubicBezTo>
                <a:cubicBezTo>
                  <a:pt x="75825" y="876465"/>
                  <a:pt x="86984" y="859454"/>
                  <a:pt x="87648" y="847265"/>
                </a:cubicBezTo>
                <a:cubicBezTo>
                  <a:pt x="91386" y="831055"/>
                  <a:pt x="70846" y="819697"/>
                  <a:pt x="58432" y="818049"/>
                </a:cubicBezTo>
                <a:cubicBezTo>
                  <a:pt x="78932" y="815162"/>
                  <a:pt x="100208" y="824028"/>
                  <a:pt x="116864" y="818049"/>
                </a:cubicBezTo>
                <a:cubicBezTo>
                  <a:pt x="101880" y="672941"/>
                  <a:pt x="139860" y="523303"/>
                  <a:pt x="116864" y="438241"/>
                </a:cubicBezTo>
                <a:cubicBezTo>
                  <a:pt x="93868" y="353179"/>
                  <a:pt x="161294" y="192593"/>
                  <a:pt x="116864" y="58432"/>
                </a:cubicBezTo>
                <a:cubicBezTo>
                  <a:pt x="112207" y="31613"/>
                  <a:pt x="141167" y="1740"/>
                  <a:pt x="175296" y="0"/>
                </a:cubicBezTo>
                <a:cubicBezTo>
                  <a:pt x="277799" y="-48878"/>
                  <a:pt x="512361" y="40638"/>
                  <a:pt x="679588" y="0"/>
                </a:cubicBezTo>
                <a:cubicBezTo>
                  <a:pt x="846815" y="-40638"/>
                  <a:pt x="1047256" y="55938"/>
                  <a:pt x="1164103" y="0"/>
                </a:cubicBezTo>
                <a:cubicBezTo>
                  <a:pt x="1201777" y="-7761"/>
                  <a:pt x="1221526" y="24285"/>
                  <a:pt x="1222535" y="58432"/>
                </a:cubicBezTo>
                <a:cubicBezTo>
                  <a:pt x="1225921" y="87841"/>
                  <a:pt x="1200534" y="116287"/>
                  <a:pt x="1164103" y="116864"/>
                </a:cubicBezTo>
                <a:cubicBezTo>
                  <a:pt x="1141183" y="120747"/>
                  <a:pt x="1119277" y="116053"/>
                  <a:pt x="1105671" y="116864"/>
                </a:cubicBezTo>
                <a:cubicBezTo>
                  <a:pt x="1110587" y="214270"/>
                  <a:pt x="1095686" y="411377"/>
                  <a:pt x="1105671" y="489076"/>
                </a:cubicBezTo>
                <a:cubicBezTo>
                  <a:pt x="1115656" y="566775"/>
                  <a:pt x="1101734" y="730497"/>
                  <a:pt x="1105671" y="876481"/>
                </a:cubicBezTo>
                <a:cubicBezTo>
                  <a:pt x="1104192" y="913963"/>
                  <a:pt x="1087193" y="934109"/>
                  <a:pt x="1047239" y="934913"/>
                </a:cubicBezTo>
                <a:cubicBezTo>
                  <a:pt x="832543" y="942587"/>
                  <a:pt x="688573" y="887311"/>
                  <a:pt x="572612" y="934913"/>
                </a:cubicBezTo>
                <a:cubicBezTo>
                  <a:pt x="456651" y="982515"/>
                  <a:pt x="253652" y="884558"/>
                  <a:pt x="58432" y="934913"/>
                </a:cubicBezTo>
                <a:close/>
                <a:moveTo>
                  <a:pt x="233728" y="58432"/>
                </a:moveTo>
                <a:cubicBezTo>
                  <a:pt x="227878" y="86857"/>
                  <a:pt x="206101" y="114016"/>
                  <a:pt x="175296" y="116864"/>
                </a:cubicBezTo>
                <a:cubicBezTo>
                  <a:pt x="160714" y="117786"/>
                  <a:pt x="143001" y="106736"/>
                  <a:pt x="146080" y="87648"/>
                </a:cubicBezTo>
                <a:cubicBezTo>
                  <a:pt x="147705" y="71043"/>
                  <a:pt x="156992" y="54433"/>
                  <a:pt x="175296" y="58432"/>
                </a:cubicBezTo>
                <a:cubicBezTo>
                  <a:pt x="202367" y="52157"/>
                  <a:pt x="221774" y="63780"/>
                  <a:pt x="233728" y="58432"/>
                </a:cubicBezTo>
                <a:close/>
              </a:path>
              <a:path w="1222535" h="934913" fill="darkenLess" stroke="0" extrusionOk="0">
                <a:moveTo>
                  <a:pt x="233728" y="58432"/>
                </a:moveTo>
                <a:cubicBezTo>
                  <a:pt x="234462" y="99915"/>
                  <a:pt x="205650" y="116867"/>
                  <a:pt x="175296" y="116864"/>
                </a:cubicBezTo>
                <a:cubicBezTo>
                  <a:pt x="162602" y="118749"/>
                  <a:pt x="145158" y="103262"/>
                  <a:pt x="146080" y="87648"/>
                </a:cubicBezTo>
                <a:cubicBezTo>
                  <a:pt x="150025" y="70965"/>
                  <a:pt x="159112" y="58095"/>
                  <a:pt x="175296" y="58432"/>
                </a:cubicBezTo>
                <a:cubicBezTo>
                  <a:pt x="203328" y="57701"/>
                  <a:pt x="217786" y="63398"/>
                  <a:pt x="233728" y="58432"/>
                </a:cubicBezTo>
                <a:close/>
                <a:moveTo>
                  <a:pt x="116864" y="876481"/>
                </a:moveTo>
                <a:cubicBezTo>
                  <a:pt x="114760" y="909349"/>
                  <a:pt x="90051" y="930552"/>
                  <a:pt x="58432" y="934913"/>
                </a:cubicBezTo>
                <a:cubicBezTo>
                  <a:pt x="25701" y="936991"/>
                  <a:pt x="-6246" y="911582"/>
                  <a:pt x="0" y="876481"/>
                </a:cubicBezTo>
                <a:cubicBezTo>
                  <a:pt x="-5093" y="848462"/>
                  <a:pt x="33899" y="817123"/>
                  <a:pt x="58432" y="818049"/>
                </a:cubicBezTo>
                <a:cubicBezTo>
                  <a:pt x="70307" y="816087"/>
                  <a:pt x="87979" y="827189"/>
                  <a:pt x="87648" y="847265"/>
                </a:cubicBezTo>
                <a:cubicBezTo>
                  <a:pt x="89752" y="867311"/>
                  <a:pt x="77903" y="878832"/>
                  <a:pt x="58432" y="876481"/>
                </a:cubicBezTo>
                <a:cubicBezTo>
                  <a:pt x="82403" y="872823"/>
                  <a:pt x="92831" y="877815"/>
                  <a:pt x="116864" y="876481"/>
                </a:cubicBezTo>
                <a:close/>
              </a:path>
              <a:path w="1222535" h="934913" fill="none" extrusionOk="0">
                <a:moveTo>
                  <a:pt x="116864" y="818049"/>
                </a:moveTo>
                <a:cubicBezTo>
                  <a:pt x="108926" y="653225"/>
                  <a:pt x="138786" y="565742"/>
                  <a:pt x="116864" y="453433"/>
                </a:cubicBezTo>
                <a:cubicBezTo>
                  <a:pt x="94942" y="341124"/>
                  <a:pt x="127292" y="207781"/>
                  <a:pt x="116864" y="58432"/>
                </a:cubicBezTo>
                <a:cubicBezTo>
                  <a:pt x="113747" y="24266"/>
                  <a:pt x="147825" y="-7134"/>
                  <a:pt x="175296" y="0"/>
                </a:cubicBezTo>
                <a:cubicBezTo>
                  <a:pt x="329983" y="-50105"/>
                  <a:pt x="432457" y="54402"/>
                  <a:pt x="659811" y="0"/>
                </a:cubicBezTo>
                <a:cubicBezTo>
                  <a:pt x="887166" y="-54402"/>
                  <a:pt x="979370" y="15914"/>
                  <a:pt x="1164103" y="0"/>
                </a:cubicBezTo>
                <a:cubicBezTo>
                  <a:pt x="1194518" y="7173"/>
                  <a:pt x="1219639" y="26790"/>
                  <a:pt x="1222535" y="58432"/>
                </a:cubicBezTo>
                <a:cubicBezTo>
                  <a:pt x="1217951" y="94031"/>
                  <a:pt x="1195974" y="118133"/>
                  <a:pt x="1164103" y="116864"/>
                </a:cubicBezTo>
                <a:cubicBezTo>
                  <a:pt x="1141666" y="121415"/>
                  <a:pt x="1120788" y="111894"/>
                  <a:pt x="1105671" y="116864"/>
                </a:cubicBezTo>
                <a:cubicBezTo>
                  <a:pt x="1129823" y="233889"/>
                  <a:pt x="1085161" y="337356"/>
                  <a:pt x="1105671" y="504269"/>
                </a:cubicBezTo>
                <a:cubicBezTo>
                  <a:pt x="1126181" y="671182"/>
                  <a:pt x="1100368" y="730100"/>
                  <a:pt x="1105671" y="876481"/>
                </a:cubicBezTo>
                <a:cubicBezTo>
                  <a:pt x="1100827" y="908020"/>
                  <a:pt x="1082122" y="933329"/>
                  <a:pt x="1047239" y="934913"/>
                </a:cubicBezTo>
                <a:cubicBezTo>
                  <a:pt x="919274" y="945207"/>
                  <a:pt x="773641" y="890462"/>
                  <a:pt x="572612" y="934913"/>
                </a:cubicBezTo>
                <a:cubicBezTo>
                  <a:pt x="371583" y="979364"/>
                  <a:pt x="247766" y="905059"/>
                  <a:pt x="58432" y="934913"/>
                </a:cubicBezTo>
                <a:cubicBezTo>
                  <a:pt x="27159" y="943498"/>
                  <a:pt x="4719" y="914720"/>
                  <a:pt x="0" y="876481"/>
                </a:cubicBezTo>
                <a:cubicBezTo>
                  <a:pt x="1499" y="843972"/>
                  <a:pt x="31757" y="821542"/>
                  <a:pt x="58432" y="818049"/>
                </a:cubicBezTo>
                <a:cubicBezTo>
                  <a:pt x="84763" y="815698"/>
                  <a:pt x="102417" y="822127"/>
                  <a:pt x="116864" y="818049"/>
                </a:cubicBezTo>
                <a:close/>
                <a:moveTo>
                  <a:pt x="175296" y="0"/>
                </a:moveTo>
                <a:cubicBezTo>
                  <a:pt x="206290" y="-1031"/>
                  <a:pt x="237322" y="29071"/>
                  <a:pt x="233728" y="58432"/>
                </a:cubicBezTo>
                <a:cubicBezTo>
                  <a:pt x="227021" y="94627"/>
                  <a:pt x="208849" y="111524"/>
                  <a:pt x="175296" y="116864"/>
                </a:cubicBezTo>
                <a:cubicBezTo>
                  <a:pt x="163214" y="117739"/>
                  <a:pt x="142917" y="100324"/>
                  <a:pt x="146080" y="87648"/>
                </a:cubicBezTo>
                <a:cubicBezTo>
                  <a:pt x="145583" y="72371"/>
                  <a:pt x="155835" y="58218"/>
                  <a:pt x="175296" y="58432"/>
                </a:cubicBezTo>
                <a:cubicBezTo>
                  <a:pt x="193234" y="52583"/>
                  <a:pt x="219646" y="59165"/>
                  <a:pt x="233728" y="58432"/>
                </a:cubicBezTo>
                <a:moveTo>
                  <a:pt x="1105671" y="116864"/>
                </a:moveTo>
                <a:cubicBezTo>
                  <a:pt x="975325" y="140895"/>
                  <a:pt x="858278" y="63864"/>
                  <a:pt x="659091" y="116864"/>
                </a:cubicBezTo>
                <a:cubicBezTo>
                  <a:pt x="459904" y="169864"/>
                  <a:pt x="315144" y="101039"/>
                  <a:pt x="175296" y="116864"/>
                </a:cubicBezTo>
                <a:moveTo>
                  <a:pt x="58432" y="818049"/>
                </a:moveTo>
                <a:cubicBezTo>
                  <a:pt x="76114" y="821989"/>
                  <a:pt x="90097" y="832785"/>
                  <a:pt x="87648" y="847265"/>
                </a:cubicBezTo>
                <a:cubicBezTo>
                  <a:pt x="88006" y="867044"/>
                  <a:pt x="73637" y="879095"/>
                  <a:pt x="58432" y="876481"/>
                </a:cubicBezTo>
                <a:cubicBezTo>
                  <a:pt x="74034" y="872231"/>
                  <a:pt x="97291" y="878525"/>
                  <a:pt x="116864" y="876481"/>
                </a:cubicBezTo>
                <a:moveTo>
                  <a:pt x="58432" y="934913"/>
                </a:moveTo>
                <a:cubicBezTo>
                  <a:pt x="92512" y="935673"/>
                  <a:pt x="116019" y="903782"/>
                  <a:pt x="116864" y="876481"/>
                </a:cubicBezTo>
                <a:cubicBezTo>
                  <a:pt x="112381" y="854540"/>
                  <a:pt x="119803" y="830424"/>
                  <a:pt x="116864" y="818049"/>
                </a:cubicBezTo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1279424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6BDB58-3870-7783-D072-632E71CDB95A}"/>
              </a:ext>
            </a:extLst>
          </p:cNvPr>
          <p:cNvSpPr txBox="1"/>
          <p:nvPr/>
        </p:nvSpPr>
        <p:spPr>
          <a:xfrm>
            <a:off x="5485095" y="5695598"/>
            <a:ext cx="5590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MEV’</a:t>
            </a:r>
            <a:endParaRPr lang="en-CN" sz="1200" dirty="0"/>
          </a:p>
        </p:txBody>
      </p:sp>
      <p:sp>
        <p:nvSpPr>
          <p:cNvPr id="7" name="Vertical Scroll 6">
            <a:extLst>
              <a:ext uri="{FF2B5EF4-FFF2-40B4-BE49-F238E27FC236}">
                <a16:creationId xmlns:a16="http://schemas.microsoft.com/office/drawing/2014/main" id="{9F30DE6C-16B7-3EA0-2044-043507819EB6}"/>
              </a:ext>
            </a:extLst>
          </p:cNvPr>
          <p:cNvSpPr/>
          <p:nvPr/>
        </p:nvSpPr>
        <p:spPr>
          <a:xfrm>
            <a:off x="3180798" y="5372737"/>
            <a:ext cx="1222535" cy="934913"/>
          </a:xfrm>
          <a:custGeom>
            <a:avLst/>
            <a:gdLst>
              <a:gd name="connsiteX0" fmla="*/ 58432 w 1222535"/>
              <a:gd name="connsiteY0" fmla="*/ 934913 h 934913"/>
              <a:gd name="connsiteX1" fmla="*/ 116864 w 1222535"/>
              <a:gd name="connsiteY1" fmla="*/ 876481 h 934913"/>
              <a:gd name="connsiteX2" fmla="*/ 58432 w 1222535"/>
              <a:gd name="connsiteY2" fmla="*/ 876481 h 934913"/>
              <a:gd name="connsiteX3" fmla="*/ 87648 w 1222535"/>
              <a:gd name="connsiteY3" fmla="*/ 847265 h 934913"/>
              <a:gd name="connsiteX4" fmla="*/ 58432 w 1222535"/>
              <a:gd name="connsiteY4" fmla="*/ 818049 h 934913"/>
              <a:gd name="connsiteX5" fmla="*/ 116864 w 1222535"/>
              <a:gd name="connsiteY5" fmla="*/ 818049 h 934913"/>
              <a:gd name="connsiteX6" fmla="*/ 116864 w 1222535"/>
              <a:gd name="connsiteY6" fmla="*/ 438241 h 934913"/>
              <a:gd name="connsiteX7" fmla="*/ 116864 w 1222535"/>
              <a:gd name="connsiteY7" fmla="*/ 58432 h 934913"/>
              <a:gd name="connsiteX8" fmla="*/ 175296 w 1222535"/>
              <a:gd name="connsiteY8" fmla="*/ 0 h 934913"/>
              <a:gd name="connsiteX9" fmla="*/ 679588 w 1222535"/>
              <a:gd name="connsiteY9" fmla="*/ 0 h 934913"/>
              <a:gd name="connsiteX10" fmla="*/ 1164103 w 1222535"/>
              <a:gd name="connsiteY10" fmla="*/ 0 h 934913"/>
              <a:gd name="connsiteX11" fmla="*/ 1222535 w 1222535"/>
              <a:gd name="connsiteY11" fmla="*/ 58432 h 934913"/>
              <a:gd name="connsiteX12" fmla="*/ 1164103 w 1222535"/>
              <a:gd name="connsiteY12" fmla="*/ 116864 h 934913"/>
              <a:gd name="connsiteX13" fmla="*/ 1105671 w 1222535"/>
              <a:gd name="connsiteY13" fmla="*/ 116864 h 934913"/>
              <a:gd name="connsiteX14" fmla="*/ 1105671 w 1222535"/>
              <a:gd name="connsiteY14" fmla="*/ 489076 h 934913"/>
              <a:gd name="connsiteX15" fmla="*/ 1105671 w 1222535"/>
              <a:gd name="connsiteY15" fmla="*/ 876481 h 934913"/>
              <a:gd name="connsiteX16" fmla="*/ 1047239 w 1222535"/>
              <a:gd name="connsiteY16" fmla="*/ 934913 h 934913"/>
              <a:gd name="connsiteX17" fmla="*/ 572612 w 1222535"/>
              <a:gd name="connsiteY17" fmla="*/ 934913 h 934913"/>
              <a:gd name="connsiteX18" fmla="*/ 58432 w 1222535"/>
              <a:gd name="connsiteY18" fmla="*/ 934913 h 934913"/>
              <a:gd name="connsiteX19" fmla="*/ 233728 w 1222535"/>
              <a:gd name="connsiteY19" fmla="*/ 58432 h 934913"/>
              <a:gd name="connsiteX20" fmla="*/ 175296 w 1222535"/>
              <a:gd name="connsiteY20" fmla="*/ 116864 h 934913"/>
              <a:gd name="connsiteX21" fmla="*/ 146080 w 1222535"/>
              <a:gd name="connsiteY21" fmla="*/ 87648 h 934913"/>
              <a:gd name="connsiteX22" fmla="*/ 175296 w 1222535"/>
              <a:gd name="connsiteY22" fmla="*/ 58432 h 934913"/>
              <a:gd name="connsiteX23" fmla="*/ 233728 w 1222535"/>
              <a:gd name="connsiteY23" fmla="*/ 58432 h 934913"/>
              <a:gd name="connsiteX0" fmla="*/ 233728 w 1222535"/>
              <a:gd name="connsiteY0" fmla="*/ 58432 h 934913"/>
              <a:gd name="connsiteX1" fmla="*/ 175296 w 1222535"/>
              <a:gd name="connsiteY1" fmla="*/ 116864 h 934913"/>
              <a:gd name="connsiteX2" fmla="*/ 146080 w 1222535"/>
              <a:gd name="connsiteY2" fmla="*/ 87648 h 934913"/>
              <a:gd name="connsiteX3" fmla="*/ 175296 w 1222535"/>
              <a:gd name="connsiteY3" fmla="*/ 58432 h 934913"/>
              <a:gd name="connsiteX4" fmla="*/ 233728 w 1222535"/>
              <a:gd name="connsiteY4" fmla="*/ 58432 h 934913"/>
              <a:gd name="connsiteX5" fmla="*/ 116864 w 1222535"/>
              <a:gd name="connsiteY5" fmla="*/ 876481 h 934913"/>
              <a:gd name="connsiteX6" fmla="*/ 58432 w 1222535"/>
              <a:gd name="connsiteY6" fmla="*/ 934913 h 934913"/>
              <a:gd name="connsiteX7" fmla="*/ 0 w 1222535"/>
              <a:gd name="connsiteY7" fmla="*/ 876481 h 934913"/>
              <a:gd name="connsiteX8" fmla="*/ 58432 w 1222535"/>
              <a:gd name="connsiteY8" fmla="*/ 818049 h 934913"/>
              <a:gd name="connsiteX9" fmla="*/ 87648 w 1222535"/>
              <a:gd name="connsiteY9" fmla="*/ 847265 h 934913"/>
              <a:gd name="connsiteX10" fmla="*/ 58432 w 1222535"/>
              <a:gd name="connsiteY10" fmla="*/ 876481 h 934913"/>
              <a:gd name="connsiteX11" fmla="*/ 116864 w 1222535"/>
              <a:gd name="connsiteY11" fmla="*/ 876481 h 934913"/>
              <a:gd name="connsiteX0" fmla="*/ 116864 w 1222535"/>
              <a:gd name="connsiteY0" fmla="*/ 818049 h 934913"/>
              <a:gd name="connsiteX1" fmla="*/ 116864 w 1222535"/>
              <a:gd name="connsiteY1" fmla="*/ 453433 h 934913"/>
              <a:gd name="connsiteX2" fmla="*/ 116864 w 1222535"/>
              <a:gd name="connsiteY2" fmla="*/ 58432 h 934913"/>
              <a:gd name="connsiteX3" fmla="*/ 175296 w 1222535"/>
              <a:gd name="connsiteY3" fmla="*/ 0 h 934913"/>
              <a:gd name="connsiteX4" fmla="*/ 659811 w 1222535"/>
              <a:gd name="connsiteY4" fmla="*/ 0 h 934913"/>
              <a:gd name="connsiteX5" fmla="*/ 1164103 w 1222535"/>
              <a:gd name="connsiteY5" fmla="*/ 0 h 934913"/>
              <a:gd name="connsiteX6" fmla="*/ 1222535 w 1222535"/>
              <a:gd name="connsiteY6" fmla="*/ 58432 h 934913"/>
              <a:gd name="connsiteX7" fmla="*/ 1164103 w 1222535"/>
              <a:gd name="connsiteY7" fmla="*/ 116864 h 934913"/>
              <a:gd name="connsiteX8" fmla="*/ 1105671 w 1222535"/>
              <a:gd name="connsiteY8" fmla="*/ 116864 h 934913"/>
              <a:gd name="connsiteX9" fmla="*/ 1105671 w 1222535"/>
              <a:gd name="connsiteY9" fmla="*/ 504269 h 934913"/>
              <a:gd name="connsiteX10" fmla="*/ 1105671 w 1222535"/>
              <a:gd name="connsiteY10" fmla="*/ 876481 h 934913"/>
              <a:gd name="connsiteX11" fmla="*/ 1047239 w 1222535"/>
              <a:gd name="connsiteY11" fmla="*/ 934913 h 934913"/>
              <a:gd name="connsiteX12" fmla="*/ 572612 w 1222535"/>
              <a:gd name="connsiteY12" fmla="*/ 934913 h 934913"/>
              <a:gd name="connsiteX13" fmla="*/ 58432 w 1222535"/>
              <a:gd name="connsiteY13" fmla="*/ 934913 h 934913"/>
              <a:gd name="connsiteX14" fmla="*/ 0 w 1222535"/>
              <a:gd name="connsiteY14" fmla="*/ 876481 h 934913"/>
              <a:gd name="connsiteX15" fmla="*/ 58432 w 1222535"/>
              <a:gd name="connsiteY15" fmla="*/ 818049 h 934913"/>
              <a:gd name="connsiteX16" fmla="*/ 116864 w 1222535"/>
              <a:gd name="connsiteY16" fmla="*/ 818049 h 934913"/>
              <a:gd name="connsiteX17" fmla="*/ 175296 w 1222535"/>
              <a:gd name="connsiteY17" fmla="*/ 0 h 934913"/>
              <a:gd name="connsiteX18" fmla="*/ 233728 w 1222535"/>
              <a:gd name="connsiteY18" fmla="*/ 58432 h 934913"/>
              <a:gd name="connsiteX19" fmla="*/ 175296 w 1222535"/>
              <a:gd name="connsiteY19" fmla="*/ 116864 h 934913"/>
              <a:gd name="connsiteX20" fmla="*/ 146080 w 1222535"/>
              <a:gd name="connsiteY20" fmla="*/ 87648 h 934913"/>
              <a:gd name="connsiteX21" fmla="*/ 175296 w 1222535"/>
              <a:gd name="connsiteY21" fmla="*/ 58432 h 934913"/>
              <a:gd name="connsiteX22" fmla="*/ 233728 w 1222535"/>
              <a:gd name="connsiteY22" fmla="*/ 58432 h 934913"/>
              <a:gd name="connsiteX23" fmla="*/ 1105671 w 1222535"/>
              <a:gd name="connsiteY23" fmla="*/ 116864 h 934913"/>
              <a:gd name="connsiteX24" fmla="*/ 659091 w 1222535"/>
              <a:gd name="connsiteY24" fmla="*/ 116864 h 934913"/>
              <a:gd name="connsiteX25" fmla="*/ 175296 w 1222535"/>
              <a:gd name="connsiteY25" fmla="*/ 116864 h 934913"/>
              <a:gd name="connsiteX26" fmla="*/ 58432 w 1222535"/>
              <a:gd name="connsiteY26" fmla="*/ 818049 h 934913"/>
              <a:gd name="connsiteX27" fmla="*/ 87648 w 1222535"/>
              <a:gd name="connsiteY27" fmla="*/ 847265 h 934913"/>
              <a:gd name="connsiteX28" fmla="*/ 58432 w 1222535"/>
              <a:gd name="connsiteY28" fmla="*/ 876481 h 934913"/>
              <a:gd name="connsiteX29" fmla="*/ 116864 w 1222535"/>
              <a:gd name="connsiteY29" fmla="*/ 876481 h 934913"/>
              <a:gd name="connsiteX30" fmla="*/ 58432 w 1222535"/>
              <a:gd name="connsiteY30" fmla="*/ 934913 h 934913"/>
              <a:gd name="connsiteX31" fmla="*/ 116864 w 1222535"/>
              <a:gd name="connsiteY31" fmla="*/ 876481 h 934913"/>
              <a:gd name="connsiteX32" fmla="*/ 116864 w 1222535"/>
              <a:gd name="connsiteY32" fmla="*/ 818049 h 93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22535" h="934913" stroke="0" extrusionOk="0">
                <a:moveTo>
                  <a:pt x="58432" y="934913"/>
                </a:moveTo>
                <a:cubicBezTo>
                  <a:pt x="93738" y="933114"/>
                  <a:pt x="123679" y="903819"/>
                  <a:pt x="116864" y="876481"/>
                </a:cubicBezTo>
                <a:cubicBezTo>
                  <a:pt x="96703" y="881229"/>
                  <a:pt x="84215" y="870494"/>
                  <a:pt x="58432" y="876481"/>
                </a:cubicBezTo>
                <a:cubicBezTo>
                  <a:pt x="75825" y="876465"/>
                  <a:pt x="86984" y="859454"/>
                  <a:pt x="87648" y="847265"/>
                </a:cubicBezTo>
                <a:cubicBezTo>
                  <a:pt x="91386" y="831055"/>
                  <a:pt x="70846" y="819697"/>
                  <a:pt x="58432" y="818049"/>
                </a:cubicBezTo>
                <a:cubicBezTo>
                  <a:pt x="78932" y="815162"/>
                  <a:pt x="100208" y="824028"/>
                  <a:pt x="116864" y="818049"/>
                </a:cubicBezTo>
                <a:cubicBezTo>
                  <a:pt x="101880" y="672941"/>
                  <a:pt x="139860" y="523303"/>
                  <a:pt x="116864" y="438241"/>
                </a:cubicBezTo>
                <a:cubicBezTo>
                  <a:pt x="93868" y="353179"/>
                  <a:pt x="161294" y="192593"/>
                  <a:pt x="116864" y="58432"/>
                </a:cubicBezTo>
                <a:cubicBezTo>
                  <a:pt x="112207" y="31613"/>
                  <a:pt x="141167" y="1740"/>
                  <a:pt x="175296" y="0"/>
                </a:cubicBezTo>
                <a:cubicBezTo>
                  <a:pt x="277799" y="-48878"/>
                  <a:pt x="512361" y="40638"/>
                  <a:pt x="679588" y="0"/>
                </a:cubicBezTo>
                <a:cubicBezTo>
                  <a:pt x="846815" y="-40638"/>
                  <a:pt x="1047256" y="55938"/>
                  <a:pt x="1164103" y="0"/>
                </a:cubicBezTo>
                <a:cubicBezTo>
                  <a:pt x="1201777" y="-7761"/>
                  <a:pt x="1221526" y="24285"/>
                  <a:pt x="1222535" y="58432"/>
                </a:cubicBezTo>
                <a:cubicBezTo>
                  <a:pt x="1225921" y="87841"/>
                  <a:pt x="1200534" y="116287"/>
                  <a:pt x="1164103" y="116864"/>
                </a:cubicBezTo>
                <a:cubicBezTo>
                  <a:pt x="1141183" y="120747"/>
                  <a:pt x="1119277" y="116053"/>
                  <a:pt x="1105671" y="116864"/>
                </a:cubicBezTo>
                <a:cubicBezTo>
                  <a:pt x="1110587" y="214270"/>
                  <a:pt x="1095686" y="411377"/>
                  <a:pt x="1105671" y="489076"/>
                </a:cubicBezTo>
                <a:cubicBezTo>
                  <a:pt x="1115656" y="566775"/>
                  <a:pt x="1101734" y="730497"/>
                  <a:pt x="1105671" y="876481"/>
                </a:cubicBezTo>
                <a:cubicBezTo>
                  <a:pt x="1104192" y="913963"/>
                  <a:pt x="1087193" y="934109"/>
                  <a:pt x="1047239" y="934913"/>
                </a:cubicBezTo>
                <a:cubicBezTo>
                  <a:pt x="832543" y="942587"/>
                  <a:pt x="688573" y="887311"/>
                  <a:pt x="572612" y="934913"/>
                </a:cubicBezTo>
                <a:cubicBezTo>
                  <a:pt x="456651" y="982515"/>
                  <a:pt x="253652" y="884558"/>
                  <a:pt x="58432" y="934913"/>
                </a:cubicBezTo>
                <a:close/>
                <a:moveTo>
                  <a:pt x="233728" y="58432"/>
                </a:moveTo>
                <a:cubicBezTo>
                  <a:pt x="227878" y="86857"/>
                  <a:pt x="206101" y="114016"/>
                  <a:pt x="175296" y="116864"/>
                </a:cubicBezTo>
                <a:cubicBezTo>
                  <a:pt x="160714" y="117786"/>
                  <a:pt x="143001" y="106736"/>
                  <a:pt x="146080" y="87648"/>
                </a:cubicBezTo>
                <a:cubicBezTo>
                  <a:pt x="147705" y="71043"/>
                  <a:pt x="156992" y="54433"/>
                  <a:pt x="175296" y="58432"/>
                </a:cubicBezTo>
                <a:cubicBezTo>
                  <a:pt x="202367" y="52157"/>
                  <a:pt x="221774" y="63780"/>
                  <a:pt x="233728" y="58432"/>
                </a:cubicBezTo>
                <a:close/>
              </a:path>
              <a:path w="1222535" h="934913" fill="darkenLess" stroke="0" extrusionOk="0">
                <a:moveTo>
                  <a:pt x="233728" y="58432"/>
                </a:moveTo>
                <a:cubicBezTo>
                  <a:pt x="234462" y="99915"/>
                  <a:pt x="205650" y="116867"/>
                  <a:pt x="175296" y="116864"/>
                </a:cubicBezTo>
                <a:cubicBezTo>
                  <a:pt x="162602" y="118749"/>
                  <a:pt x="145158" y="103262"/>
                  <a:pt x="146080" y="87648"/>
                </a:cubicBezTo>
                <a:cubicBezTo>
                  <a:pt x="150025" y="70965"/>
                  <a:pt x="159112" y="58095"/>
                  <a:pt x="175296" y="58432"/>
                </a:cubicBezTo>
                <a:cubicBezTo>
                  <a:pt x="203328" y="57701"/>
                  <a:pt x="217786" y="63398"/>
                  <a:pt x="233728" y="58432"/>
                </a:cubicBezTo>
                <a:close/>
                <a:moveTo>
                  <a:pt x="116864" y="876481"/>
                </a:moveTo>
                <a:cubicBezTo>
                  <a:pt x="114760" y="909349"/>
                  <a:pt x="90051" y="930552"/>
                  <a:pt x="58432" y="934913"/>
                </a:cubicBezTo>
                <a:cubicBezTo>
                  <a:pt x="25701" y="936991"/>
                  <a:pt x="-6246" y="911582"/>
                  <a:pt x="0" y="876481"/>
                </a:cubicBezTo>
                <a:cubicBezTo>
                  <a:pt x="-5093" y="848462"/>
                  <a:pt x="33899" y="817123"/>
                  <a:pt x="58432" y="818049"/>
                </a:cubicBezTo>
                <a:cubicBezTo>
                  <a:pt x="70307" y="816087"/>
                  <a:pt x="87979" y="827189"/>
                  <a:pt x="87648" y="847265"/>
                </a:cubicBezTo>
                <a:cubicBezTo>
                  <a:pt x="89752" y="867311"/>
                  <a:pt x="77903" y="878832"/>
                  <a:pt x="58432" y="876481"/>
                </a:cubicBezTo>
                <a:cubicBezTo>
                  <a:pt x="82403" y="872823"/>
                  <a:pt x="92831" y="877815"/>
                  <a:pt x="116864" y="876481"/>
                </a:cubicBezTo>
                <a:close/>
              </a:path>
              <a:path w="1222535" h="934913" fill="none" extrusionOk="0">
                <a:moveTo>
                  <a:pt x="116864" y="818049"/>
                </a:moveTo>
                <a:cubicBezTo>
                  <a:pt x="108926" y="653225"/>
                  <a:pt x="138786" y="565742"/>
                  <a:pt x="116864" y="453433"/>
                </a:cubicBezTo>
                <a:cubicBezTo>
                  <a:pt x="94942" y="341124"/>
                  <a:pt x="127292" y="207781"/>
                  <a:pt x="116864" y="58432"/>
                </a:cubicBezTo>
                <a:cubicBezTo>
                  <a:pt x="113747" y="24266"/>
                  <a:pt x="147825" y="-7134"/>
                  <a:pt x="175296" y="0"/>
                </a:cubicBezTo>
                <a:cubicBezTo>
                  <a:pt x="329983" y="-50105"/>
                  <a:pt x="432457" y="54402"/>
                  <a:pt x="659811" y="0"/>
                </a:cubicBezTo>
                <a:cubicBezTo>
                  <a:pt x="887166" y="-54402"/>
                  <a:pt x="979370" y="15914"/>
                  <a:pt x="1164103" y="0"/>
                </a:cubicBezTo>
                <a:cubicBezTo>
                  <a:pt x="1194518" y="7173"/>
                  <a:pt x="1219639" y="26790"/>
                  <a:pt x="1222535" y="58432"/>
                </a:cubicBezTo>
                <a:cubicBezTo>
                  <a:pt x="1217951" y="94031"/>
                  <a:pt x="1195974" y="118133"/>
                  <a:pt x="1164103" y="116864"/>
                </a:cubicBezTo>
                <a:cubicBezTo>
                  <a:pt x="1141666" y="121415"/>
                  <a:pt x="1120788" y="111894"/>
                  <a:pt x="1105671" y="116864"/>
                </a:cubicBezTo>
                <a:cubicBezTo>
                  <a:pt x="1129823" y="233889"/>
                  <a:pt x="1085161" y="337356"/>
                  <a:pt x="1105671" y="504269"/>
                </a:cubicBezTo>
                <a:cubicBezTo>
                  <a:pt x="1126181" y="671182"/>
                  <a:pt x="1100368" y="730100"/>
                  <a:pt x="1105671" y="876481"/>
                </a:cubicBezTo>
                <a:cubicBezTo>
                  <a:pt x="1100827" y="908020"/>
                  <a:pt x="1082122" y="933329"/>
                  <a:pt x="1047239" y="934913"/>
                </a:cubicBezTo>
                <a:cubicBezTo>
                  <a:pt x="919274" y="945207"/>
                  <a:pt x="773641" y="890462"/>
                  <a:pt x="572612" y="934913"/>
                </a:cubicBezTo>
                <a:cubicBezTo>
                  <a:pt x="371583" y="979364"/>
                  <a:pt x="247766" y="905059"/>
                  <a:pt x="58432" y="934913"/>
                </a:cubicBezTo>
                <a:cubicBezTo>
                  <a:pt x="27159" y="943498"/>
                  <a:pt x="4719" y="914720"/>
                  <a:pt x="0" y="876481"/>
                </a:cubicBezTo>
                <a:cubicBezTo>
                  <a:pt x="1499" y="843972"/>
                  <a:pt x="31757" y="821542"/>
                  <a:pt x="58432" y="818049"/>
                </a:cubicBezTo>
                <a:cubicBezTo>
                  <a:pt x="84763" y="815698"/>
                  <a:pt x="102417" y="822127"/>
                  <a:pt x="116864" y="818049"/>
                </a:cubicBezTo>
                <a:close/>
                <a:moveTo>
                  <a:pt x="175296" y="0"/>
                </a:moveTo>
                <a:cubicBezTo>
                  <a:pt x="206290" y="-1031"/>
                  <a:pt x="237322" y="29071"/>
                  <a:pt x="233728" y="58432"/>
                </a:cubicBezTo>
                <a:cubicBezTo>
                  <a:pt x="227021" y="94627"/>
                  <a:pt x="208849" y="111524"/>
                  <a:pt x="175296" y="116864"/>
                </a:cubicBezTo>
                <a:cubicBezTo>
                  <a:pt x="163214" y="117739"/>
                  <a:pt x="142917" y="100324"/>
                  <a:pt x="146080" y="87648"/>
                </a:cubicBezTo>
                <a:cubicBezTo>
                  <a:pt x="145583" y="72371"/>
                  <a:pt x="155835" y="58218"/>
                  <a:pt x="175296" y="58432"/>
                </a:cubicBezTo>
                <a:cubicBezTo>
                  <a:pt x="193234" y="52583"/>
                  <a:pt x="219646" y="59165"/>
                  <a:pt x="233728" y="58432"/>
                </a:cubicBezTo>
                <a:moveTo>
                  <a:pt x="1105671" y="116864"/>
                </a:moveTo>
                <a:cubicBezTo>
                  <a:pt x="975325" y="140895"/>
                  <a:pt x="858278" y="63864"/>
                  <a:pt x="659091" y="116864"/>
                </a:cubicBezTo>
                <a:cubicBezTo>
                  <a:pt x="459904" y="169864"/>
                  <a:pt x="315144" y="101039"/>
                  <a:pt x="175296" y="116864"/>
                </a:cubicBezTo>
                <a:moveTo>
                  <a:pt x="58432" y="818049"/>
                </a:moveTo>
                <a:cubicBezTo>
                  <a:pt x="76114" y="821989"/>
                  <a:pt x="90097" y="832785"/>
                  <a:pt x="87648" y="847265"/>
                </a:cubicBezTo>
                <a:cubicBezTo>
                  <a:pt x="88006" y="867044"/>
                  <a:pt x="73637" y="879095"/>
                  <a:pt x="58432" y="876481"/>
                </a:cubicBezTo>
                <a:cubicBezTo>
                  <a:pt x="74034" y="872231"/>
                  <a:pt x="97291" y="878525"/>
                  <a:pt x="116864" y="876481"/>
                </a:cubicBezTo>
                <a:moveTo>
                  <a:pt x="58432" y="934913"/>
                </a:moveTo>
                <a:cubicBezTo>
                  <a:pt x="92512" y="935673"/>
                  <a:pt x="116019" y="903782"/>
                  <a:pt x="116864" y="876481"/>
                </a:cubicBezTo>
                <a:cubicBezTo>
                  <a:pt x="112381" y="854540"/>
                  <a:pt x="119803" y="830424"/>
                  <a:pt x="116864" y="818049"/>
                </a:cubicBezTo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1279424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9763D6-9201-7B0A-B252-FCB6F06E0308}"/>
              </a:ext>
            </a:extLst>
          </p:cNvPr>
          <p:cNvSpPr txBox="1"/>
          <p:nvPr/>
        </p:nvSpPr>
        <p:spPr>
          <a:xfrm>
            <a:off x="3583439" y="5695598"/>
            <a:ext cx="4172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A’</a:t>
            </a:r>
            <a:endParaRPr lang="en-CN" sz="1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EE4DA-E922-676F-8137-CC3D1749E7D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4297090" y="5834097"/>
            <a:ext cx="944156" cy="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miley Face 17">
            <a:extLst>
              <a:ext uri="{FF2B5EF4-FFF2-40B4-BE49-F238E27FC236}">
                <a16:creationId xmlns:a16="http://schemas.microsoft.com/office/drawing/2014/main" id="{9BEC283F-2828-DAA9-7E20-EA2665111E54}"/>
              </a:ext>
            </a:extLst>
          </p:cNvPr>
          <p:cNvSpPr/>
          <p:nvPr/>
        </p:nvSpPr>
        <p:spPr>
          <a:xfrm>
            <a:off x="815832" y="3154371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FB51CD-3A6B-CD52-FD91-878E9A000F57}"/>
              </a:ext>
            </a:extLst>
          </p:cNvPr>
          <p:cNvCxnSpPr/>
          <p:nvPr/>
        </p:nvCxnSpPr>
        <p:spPr>
          <a:xfrm>
            <a:off x="1852246" y="3611571"/>
            <a:ext cx="4806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miley Face 22">
            <a:extLst>
              <a:ext uri="{FF2B5EF4-FFF2-40B4-BE49-F238E27FC236}">
                <a16:creationId xmlns:a16="http://schemas.microsoft.com/office/drawing/2014/main" id="{75618F15-1F04-D957-20B3-828CC6BDC13B}"/>
              </a:ext>
            </a:extLst>
          </p:cNvPr>
          <p:cNvSpPr/>
          <p:nvPr/>
        </p:nvSpPr>
        <p:spPr>
          <a:xfrm>
            <a:off x="815832" y="5376897"/>
            <a:ext cx="914400" cy="914400"/>
          </a:xfrm>
          <a:prstGeom prst="smileyFace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424E8E-D78D-39F7-12DE-AB1D3A44D409}"/>
              </a:ext>
            </a:extLst>
          </p:cNvPr>
          <p:cNvCxnSpPr>
            <a:cxnSpLocks/>
          </p:cNvCxnSpPr>
          <p:nvPr/>
        </p:nvCxnSpPr>
        <p:spPr>
          <a:xfrm>
            <a:off x="1828003" y="5815675"/>
            <a:ext cx="1352794" cy="184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7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799CB-17E8-9FFF-A21A-784909D5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Contract Synthesis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731718-CFF8-3A5D-FBE4-C5FBD3C0E674}"/>
              </a:ext>
            </a:extLst>
          </p:cNvPr>
          <p:cNvSpPr txBox="1"/>
          <p:nvPr/>
        </p:nvSpPr>
        <p:spPr>
          <a:xfrm>
            <a:off x="838200" y="2480753"/>
            <a:ext cx="1712080" cy="2031325"/>
          </a:xfrm>
          <a:custGeom>
            <a:avLst/>
            <a:gdLst>
              <a:gd name="connsiteX0" fmla="*/ 0 w 1712080"/>
              <a:gd name="connsiteY0" fmla="*/ 0 h 2031325"/>
              <a:gd name="connsiteX1" fmla="*/ 536452 w 1712080"/>
              <a:gd name="connsiteY1" fmla="*/ 0 h 2031325"/>
              <a:gd name="connsiteX2" fmla="*/ 1072903 w 1712080"/>
              <a:gd name="connsiteY2" fmla="*/ 0 h 2031325"/>
              <a:gd name="connsiteX3" fmla="*/ 1712080 w 1712080"/>
              <a:gd name="connsiteY3" fmla="*/ 0 h 2031325"/>
              <a:gd name="connsiteX4" fmla="*/ 1712080 w 1712080"/>
              <a:gd name="connsiteY4" fmla="*/ 528145 h 2031325"/>
              <a:gd name="connsiteX5" fmla="*/ 1712080 w 1712080"/>
              <a:gd name="connsiteY5" fmla="*/ 1056289 h 2031325"/>
              <a:gd name="connsiteX6" fmla="*/ 1712080 w 1712080"/>
              <a:gd name="connsiteY6" fmla="*/ 1523494 h 2031325"/>
              <a:gd name="connsiteX7" fmla="*/ 1712080 w 1712080"/>
              <a:gd name="connsiteY7" fmla="*/ 2031325 h 2031325"/>
              <a:gd name="connsiteX8" fmla="*/ 1107145 w 1712080"/>
              <a:gd name="connsiteY8" fmla="*/ 2031325 h 2031325"/>
              <a:gd name="connsiteX9" fmla="*/ 502210 w 1712080"/>
              <a:gd name="connsiteY9" fmla="*/ 2031325 h 2031325"/>
              <a:gd name="connsiteX10" fmla="*/ 0 w 1712080"/>
              <a:gd name="connsiteY10" fmla="*/ 2031325 h 2031325"/>
              <a:gd name="connsiteX11" fmla="*/ 0 w 1712080"/>
              <a:gd name="connsiteY11" fmla="*/ 1564120 h 2031325"/>
              <a:gd name="connsiteX12" fmla="*/ 0 w 1712080"/>
              <a:gd name="connsiteY12" fmla="*/ 1035976 h 2031325"/>
              <a:gd name="connsiteX13" fmla="*/ 0 w 1712080"/>
              <a:gd name="connsiteY13" fmla="*/ 548458 h 2031325"/>
              <a:gd name="connsiteX14" fmla="*/ 0 w 1712080"/>
              <a:gd name="connsiteY14" fmla="*/ 0 h 20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12080" h="2031325" extrusionOk="0">
                <a:moveTo>
                  <a:pt x="0" y="0"/>
                </a:moveTo>
                <a:cubicBezTo>
                  <a:pt x="224161" y="-61486"/>
                  <a:pt x="322489" y="25650"/>
                  <a:pt x="536452" y="0"/>
                </a:cubicBezTo>
                <a:cubicBezTo>
                  <a:pt x="750415" y="-25650"/>
                  <a:pt x="833721" y="18801"/>
                  <a:pt x="1072903" y="0"/>
                </a:cubicBezTo>
                <a:cubicBezTo>
                  <a:pt x="1312085" y="-18801"/>
                  <a:pt x="1426553" y="1206"/>
                  <a:pt x="1712080" y="0"/>
                </a:cubicBezTo>
                <a:cubicBezTo>
                  <a:pt x="1765612" y="241371"/>
                  <a:pt x="1711401" y="364096"/>
                  <a:pt x="1712080" y="528145"/>
                </a:cubicBezTo>
                <a:cubicBezTo>
                  <a:pt x="1712759" y="692194"/>
                  <a:pt x="1688091" y="875072"/>
                  <a:pt x="1712080" y="1056289"/>
                </a:cubicBezTo>
                <a:cubicBezTo>
                  <a:pt x="1736069" y="1237506"/>
                  <a:pt x="1698603" y="1405708"/>
                  <a:pt x="1712080" y="1523494"/>
                </a:cubicBezTo>
                <a:cubicBezTo>
                  <a:pt x="1725557" y="1641281"/>
                  <a:pt x="1705631" y="1873650"/>
                  <a:pt x="1712080" y="2031325"/>
                </a:cubicBezTo>
                <a:cubicBezTo>
                  <a:pt x="1575623" y="2103916"/>
                  <a:pt x="1330066" y="2002478"/>
                  <a:pt x="1107145" y="2031325"/>
                </a:cubicBezTo>
                <a:cubicBezTo>
                  <a:pt x="884225" y="2060172"/>
                  <a:pt x="719982" y="2002359"/>
                  <a:pt x="502210" y="2031325"/>
                </a:cubicBezTo>
                <a:cubicBezTo>
                  <a:pt x="284438" y="2060291"/>
                  <a:pt x="239703" y="2019802"/>
                  <a:pt x="0" y="2031325"/>
                </a:cubicBezTo>
                <a:cubicBezTo>
                  <a:pt x="-50223" y="1854025"/>
                  <a:pt x="40537" y="1705520"/>
                  <a:pt x="0" y="1564120"/>
                </a:cubicBezTo>
                <a:cubicBezTo>
                  <a:pt x="-40537" y="1422720"/>
                  <a:pt x="21114" y="1174998"/>
                  <a:pt x="0" y="1035976"/>
                </a:cubicBezTo>
                <a:cubicBezTo>
                  <a:pt x="-21114" y="896954"/>
                  <a:pt x="26921" y="754845"/>
                  <a:pt x="0" y="548458"/>
                </a:cubicBezTo>
                <a:cubicBezTo>
                  <a:pt x="-26921" y="342071"/>
                  <a:pt x="62327" y="235253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575146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JUMPDEST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CALLER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PUSH20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0x12..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EQ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PUSH2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0xb2c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JUMPI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PUSH1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DUP1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REVERT</a:t>
            </a:r>
            <a:endParaRPr lang="en-CN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7FAF68-9452-6E7C-A94F-13FA8C706B3C}"/>
              </a:ext>
            </a:extLst>
          </p:cNvPr>
          <p:cNvSpPr txBox="1"/>
          <p:nvPr/>
        </p:nvSpPr>
        <p:spPr>
          <a:xfrm>
            <a:off x="4082836" y="2480753"/>
            <a:ext cx="2106089" cy="2677656"/>
          </a:xfrm>
          <a:custGeom>
            <a:avLst/>
            <a:gdLst>
              <a:gd name="connsiteX0" fmla="*/ 0 w 2106089"/>
              <a:gd name="connsiteY0" fmla="*/ 0 h 2677656"/>
              <a:gd name="connsiteX1" fmla="*/ 463340 w 2106089"/>
              <a:gd name="connsiteY1" fmla="*/ 0 h 2677656"/>
              <a:gd name="connsiteX2" fmla="*/ 1031984 w 2106089"/>
              <a:gd name="connsiteY2" fmla="*/ 0 h 2677656"/>
              <a:gd name="connsiteX3" fmla="*/ 1516384 w 2106089"/>
              <a:gd name="connsiteY3" fmla="*/ 0 h 2677656"/>
              <a:gd name="connsiteX4" fmla="*/ 2106089 w 2106089"/>
              <a:gd name="connsiteY4" fmla="*/ 0 h 2677656"/>
              <a:gd name="connsiteX5" fmla="*/ 2106089 w 2106089"/>
              <a:gd name="connsiteY5" fmla="*/ 562308 h 2677656"/>
              <a:gd name="connsiteX6" fmla="*/ 2106089 w 2106089"/>
              <a:gd name="connsiteY6" fmla="*/ 1017509 h 2677656"/>
              <a:gd name="connsiteX7" fmla="*/ 2106089 w 2106089"/>
              <a:gd name="connsiteY7" fmla="*/ 1526264 h 2677656"/>
              <a:gd name="connsiteX8" fmla="*/ 2106089 w 2106089"/>
              <a:gd name="connsiteY8" fmla="*/ 2088572 h 2677656"/>
              <a:gd name="connsiteX9" fmla="*/ 2106089 w 2106089"/>
              <a:gd name="connsiteY9" fmla="*/ 2677656 h 2677656"/>
              <a:gd name="connsiteX10" fmla="*/ 1537445 w 2106089"/>
              <a:gd name="connsiteY10" fmla="*/ 2677656 h 2677656"/>
              <a:gd name="connsiteX11" fmla="*/ 989862 w 2106089"/>
              <a:gd name="connsiteY11" fmla="*/ 2677656 h 2677656"/>
              <a:gd name="connsiteX12" fmla="*/ 0 w 2106089"/>
              <a:gd name="connsiteY12" fmla="*/ 2677656 h 2677656"/>
              <a:gd name="connsiteX13" fmla="*/ 0 w 2106089"/>
              <a:gd name="connsiteY13" fmla="*/ 2222454 h 2677656"/>
              <a:gd name="connsiteX14" fmla="*/ 0 w 2106089"/>
              <a:gd name="connsiteY14" fmla="*/ 1740476 h 2677656"/>
              <a:gd name="connsiteX15" fmla="*/ 0 w 2106089"/>
              <a:gd name="connsiteY15" fmla="*/ 1285275 h 2677656"/>
              <a:gd name="connsiteX16" fmla="*/ 0 w 2106089"/>
              <a:gd name="connsiteY16" fmla="*/ 696191 h 2677656"/>
              <a:gd name="connsiteX17" fmla="*/ 0 w 2106089"/>
              <a:gd name="connsiteY17" fmla="*/ 0 h 2677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6089" h="2677656" extrusionOk="0">
                <a:moveTo>
                  <a:pt x="0" y="0"/>
                </a:moveTo>
                <a:cubicBezTo>
                  <a:pt x="211391" y="-23581"/>
                  <a:pt x="307014" y="31854"/>
                  <a:pt x="463340" y="0"/>
                </a:cubicBezTo>
                <a:cubicBezTo>
                  <a:pt x="619666" y="-31854"/>
                  <a:pt x="752400" y="51921"/>
                  <a:pt x="1031984" y="0"/>
                </a:cubicBezTo>
                <a:cubicBezTo>
                  <a:pt x="1311568" y="-51921"/>
                  <a:pt x="1354700" y="41551"/>
                  <a:pt x="1516384" y="0"/>
                </a:cubicBezTo>
                <a:cubicBezTo>
                  <a:pt x="1678068" y="-41551"/>
                  <a:pt x="1830107" y="39672"/>
                  <a:pt x="2106089" y="0"/>
                </a:cubicBezTo>
                <a:cubicBezTo>
                  <a:pt x="2169774" y="186004"/>
                  <a:pt x="2083091" y="302383"/>
                  <a:pt x="2106089" y="562308"/>
                </a:cubicBezTo>
                <a:cubicBezTo>
                  <a:pt x="2129087" y="822233"/>
                  <a:pt x="2068831" y="892565"/>
                  <a:pt x="2106089" y="1017509"/>
                </a:cubicBezTo>
                <a:cubicBezTo>
                  <a:pt x="2143347" y="1142453"/>
                  <a:pt x="2080173" y="1353803"/>
                  <a:pt x="2106089" y="1526264"/>
                </a:cubicBezTo>
                <a:cubicBezTo>
                  <a:pt x="2132005" y="1698725"/>
                  <a:pt x="2073007" y="1885506"/>
                  <a:pt x="2106089" y="2088572"/>
                </a:cubicBezTo>
                <a:cubicBezTo>
                  <a:pt x="2139171" y="2291638"/>
                  <a:pt x="2074054" y="2405679"/>
                  <a:pt x="2106089" y="2677656"/>
                </a:cubicBezTo>
                <a:cubicBezTo>
                  <a:pt x="1830031" y="2745363"/>
                  <a:pt x="1704855" y="2615328"/>
                  <a:pt x="1537445" y="2677656"/>
                </a:cubicBezTo>
                <a:cubicBezTo>
                  <a:pt x="1370035" y="2739984"/>
                  <a:pt x="1222100" y="2659135"/>
                  <a:pt x="989862" y="2677656"/>
                </a:cubicBezTo>
                <a:cubicBezTo>
                  <a:pt x="757624" y="2696177"/>
                  <a:pt x="292210" y="2610790"/>
                  <a:pt x="0" y="2677656"/>
                </a:cubicBezTo>
                <a:cubicBezTo>
                  <a:pt x="-28539" y="2511802"/>
                  <a:pt x="32810" y="2379736"/>
                  <a:pt x="0" y="2222454"/>
                </a:cubicBezTo>
                <a:cubicBezTo>
                  <a:pt x="-32810" y="2065172"/>
                  <a:pt x="55667" y="1862885"/>
                  <a:pt x="0" y="1740476"/>
                </a:cubicBezTo>
                <a:cubicBezTo>
                  <a:pt x="-55667" y="1618067"/>
                  <a:pt x="41123" y="1450009"/>
                  <a:pt x="0" y="1285275"/>
                </a:cubicBezTo>
                <a:cubicBezTo>
                  <a:pt x="-41123" y="1120541"/>
                  <a:pt x="2541" y="972147"/>
                  <a:pt x="0" y="696191"/>
                </a:cubicBezTo>
                <a:cubicBezTo>
                  <a:pt x="-2541" y="420235"/>
                  <a:pt x="9366" y="181191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8392132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JUMPDEST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CALLER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PUSH20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0x12..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EQ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PUSH2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0xb2c</a:t>
            </a:r>
          </a:p>
          <a:p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 JUMPI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SWAP1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POP</a:t>
            </a:r>
          </a:p>
          <a:p>
            <a:r>
              <a:rPr lang="en-US" sz="1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 JUMP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PUSH1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0x0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DUP1</a:t>
            </a:r>
          </a:p>
          <a:p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REVERT</a:t>
            </a:r>
            <a:endParaRPr lang="en-CN" sz="1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9EB0F88-D451-98C8-9981-1F55A28745C1}"/>
              </a:ext>
            </a:extLst>
          </p:cNvPr>
          <p:cNvSpPr/>
          <p:nvPr/>
        </p:nvSpPr>
        <p:spPr>
          <a:xfrm>
            <a:off x="2713657" y="3474328"/>
            <a:ext cx="1205802" cy="334108"/>
          </a:xfrm>
          <a:custGeom>
            <a:avLst/>
            <a:gdLst>
              <a:gd name="connsiteX0" fmla="*/ 0 w 1205802"/>
              <a:gd name="connsiteY0" fmla="*/ 83527 h 334108"/>
              <a:gd name="connsiteX1" fmla="*/ 508987 w 1205802"/>
              <a:gd name="connsiteY1" fmla="*/ 83527 h 334108"/>
              <a:gd name="connsiteX2" fmla="*/ 1038748 w 1205802"/>
              <a:gd name="connsiteY2" fmla="*/ 83527 h 334108"/>
              <a:gd name="connsiteX3" fmla="*/ 1038748 w 1205802"/>
              <a:gd name="connsiteY3" fmla="*/ 0 h 334108"/>
              <a:gd name="connsiteX4" fmla="*/ 1205802 w 1205802"/>
              <a:gd name="connsiteY4" fmla="*/ 167054 h 334108"/>
              <a:gd name="connsiteX5" fmla="*/ 1038748 w 1205802"/>
              <a:gd name="connsiteY5" fmla="*/ 334108 h 334108"/>
              <a:gd name="connsiteX6" fmla="*/ 1038748 w 1205802"/>
              <a:gd name="connsiteY6" fmla="*/ 250581 h 334108"/>
              <a:gd name="connsiteX7" fmla="*/ 540149 w 1205802"/>
              <a:gd name="connsiteY7" fmla="*/ 250581 h 334108"/>
              <a:gd name="connsiteX8" fmla="*/ 0 w 1205802"/>
              <a:gd name="connsiteY8" fmla="*/ 250581 h 334108"/>
              <a:gd name="connsiteX9" fmla="*/ 0 w 1205802"/>
              <a:gd name="connsiteY9" fmla="*/ 83527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5802" h="334108" extrusionOk="0">
                <a:moveTo>
                  <a:pt x="0" y="83527"/>
                </a:moveTo>
                <a:cubicBezTo>
                  <a:pt x="162438" y="65536"/>
                  <a:pt x="316640" y="94198"/>
                  <a:pt x="508987" y="83527"/>
                </a:cubicBezTo>
                <a:cubicBezTo>
                  <a:pt x="701334" y="72856"/>
                  <a:pt x="801309" y="65146"/>
                  <a:pt x="1038748" y="83527"/>
                </a:cubicBezTo>
                <a:cubicBezTo>
                  <a:pt x="1040078" y="61486"/>
                  <a:pt x="1038791" y="16913"/>
                  <a:pt x="1038748" y="0"/>
                </a:cubicBezTo>
                <a:cubicBezTo>
                  <a:pt x="1107273" y="82055"/>
                  <a:pt x="1132428" y="103408"/>
                  <a:pt x="1205802" y="167054"/>
                </a:cubicBezTo>
                <a:cubicBezTo>
                  <a:pt x="1155408" y="214041"/>
                  <a:pt x="1085101" y="298926"/>
                  <a:pt x="1038748" y="334108"/>
                </a:cubicBezTo>
                <a:cubicBezTo>
                  <a:pt x="1034703" y="301457"/>
                  <a:pt x="1038219" y="271185"/>
                  <a:pt x="1038748" y="250581"/>
                </a:cubicBezTo>
                <a:cubicBezTo>
                  <a:pt x="810510" y="263824"/>
                  <a:pt x="757159" y="251235"/>
                  <a:pt x="540149" y="250581"/>
                </a:cubicBezTo>
                <a:cubicBezTo>
                  <a:pt x="323139" y="249927"/>
                  <a:pt x="159208" y="258017"/>
                  <a:pt x="0" y="250581"/>
                </a:cubicBezTo>
                <a:cubicBezTo>
                  <a:pt x="7632" y="204365"/>
                  <a:pt x="4534" y="160805"/>
                  <a:pt x="0" y="83527"/>
                </a:cubicBezTo>
                <a:close/>
              </a:path>
            </a:pathLst>
          </a:custGeom>
          <a:noFill/>
          <a:ln cmpd="sng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8A4181-F40B-8A35-3D9D-D2AF2011C6EB}"/>
              </a:ext>
            </a:extLst>
          </p:cNvPr>
          <p:cNvSpPr txBox="1"/>
          <p:nvPr/>
        </p:nvSpPr>
        <p:spPr>
          <a:xfrm>
            <a:off x="6723378" y="2489656"/>
            <a:ext cx="4560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JUMPI</a:t>
            </a:r>
            <a:r>
              <a:rPr lang="en-CN" sz="2400" dirty="0">
                <a:latin typeface="Helvetica" pitchFamily="2" charset="0"/>
              </a:rPr>
              <a:t> Forcing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Helvetica" pitchFamily="2" charset="0"/>
              </a:rPr>
              <a:t>Invocation Redirection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Helvetica" pitchFamily="2" charset="0"/>
              </a:rPr>
              <a:t>Storage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N" sz="24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latin typeface="Helvetica" pitchFamily="2" charset="0"/>
              </a:rPr>
              <a:t>Asset Transfer Redirection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683B1A-8714-47A7-905E-2A8F8FBE25B9}"/>
              </a:ext>
            </a:extLst>
          </p:cNvPr>
          <p:cNvSpPr txBox="1"/>
          <p:nvPr/>
        </p:nvSpPr>
        <p:spPr>
          <a:xfrm>
            <a:off x="838200" y="1690688"/>
            <a:ext cx="89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latin typeface="Helvetica" pitchFamily="2" charset="0"/>
              </a:rPr>
              <a:t>Copy executed bytecode with </a:t>
            </a:r>
            <a:r>
              <a:rPr lang="en-US" sz="2400" dirty="0">
                <a:latin typeface="Helvetica" pitchFamily="2" charset="0"/>
              </a:rPr>
              <a:t>amendments</a:t>
            </a:r>
            <a:endParaRPr lang="en-CN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01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graph of 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FEDC841E-71ED-A125-7AA8-918339C9B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925" y="3313550"/>
            <a:ext cx="5040000" cy="2986667"/>
          </a:xfrm>
          <a:prstGeom prst="rect">
            <a:avLst/>
          </a:prstGeom>
        </p:spPr>
      </p:pic>
      <p:pic>
        <p:nvPicPr>
          <p:cNvPr id="23" name="Picture 22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972A7A7B-9715-15BE-102F-A3813454A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79" y="3322035"/>
            <a:ext cx="5040000" cy="2978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25632-21BF-050A-C92F-9F3C4BC0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Ape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4ED11-C3ED-6203-A621-D54508EDDDE9}"/>
              </a:ext>
            </a:extLst>
          </p:cNvPr>
          <p:cNvSpPr txBox="1"/>
          <p:nvPr/>
        </p:nvSpPr>
        <p:spPr>
          <a:xfrm>
            <a:off x="1428900" y="1611334"/>
            <a:ext cx="55261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August 1, 2021 – July 31, 2022 (1 year)</a:t>
            </a:r>
            <a:endParaRPr lang="en-CN" sz="2400" dirty="0">
              <a:solidFill>
                <a:schemeClr val="dk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C9EB21F-BB4F-16D7-3310-04A55FACA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571459"/>
            <a:ext cx="541410" cy="540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7AD8CA-9002-277F-8E9F-828B4FA5B909}"/>
              </a:ext>
            </a:extLst>
          </p:cNvPr>
          <p:cNvCxnSpPr>
            <a:cxnSpLocks/>
          </p:cNvCxnSpPr>
          <p:nvPr/>
        </p:nvCxnSpPr>
        <p:spPr>
          <a:xfrm>
            <a:off x="6273105" y="2586314"/>
            <a:ext cx="77453" cy="3790661"/>
          </a:xfrm>
          <a:prstGeom prst="line">
            <a:avLst/>
          </a:prstGeom>
          <a:ln w="28575">
            <a:solidFill>
              <a:srgbClr val="8A8A8A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FE241F45-987E-A392-2C50-4BC708BABC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1979" y="2547148"/>
            <a:ext cx="331787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9F3730-3291-3AC6-8AD6-FA7907F6D2F6}"/>
              </a:ext>
            </a:extLst>
          </p:cNvPr>
          <p:cNvSpPr txBox="1"/>
          <p:nvPr/>
        </p:nvSpPr>
        <p:spPr>
          <a:xfrm>
            <a:off x="1431909" y="2586315"/>
            <a:ext cx="1549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Ethereum</a:t>
            </a:r>
            <a:endParaRPr lang="en-CN" sz="2800" dirty="0">
              <a:latin typeface="Helvetica" pitchFamily="2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04603F3-43AB-97DF-798B-3C3019759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39925" y="2581181"/>
            <a:ext cx="540000" cy="5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EF2F1-2EB6-3872-C755-2C1397D3079E}"/>
              </a:ext>
            </a:extLst>
          </p:cNvPr>
          <p:cNvSpPr txBox="1"/>
          <p:nvPr/>
        </p:nvSpPr>
        <p:spPr>
          <a:xfrm>
            <a:off x="7288935" y="2620347"/>
            <a:ext cx="12166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BSC</a:t>
            </a:r>
            <a:endParaRPr lang="en-CN" sz="2800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C8E500-9E7B-12B2-22AC-5C84FCEF12E7}"/>
              </a:ext>
            </a:extLst>
          </p:cNvPr>
          <p:cNvSpPr txBox="1"/>
          <p:nvPr/>
        </p:nvSpPr>
        <p:spPr>
          <a:xfrm>
            <a:off x="3873715" y="2586314"/>
            <a:ext cx="21120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</a:rPr>
              <a:t>148.96M USD</a:t>
            </a:r>
            <a:endParaRPr lang="en-CN" sz="2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7A2E99-A35E-6560-A0FC-53D9B077C613}"/>
              </a:ext>
            </a:extLst>
          </p:cNvPr>
          <p:cNvSpPr txBox="1"/>
          <p:nvPr/>
        </p:nvSpPr>
        <p:spPr>
          <a:xfrm>
            <a:off x="9054587" y="2595771"/>
            <a:ext cx="21120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</a:rPr>
              <a:t>42.70M USD</a:t>
            </a:r>
            <a:endParaRPr lang="en-CN" sz="2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199CBC5-C52C-5B05-7A7A-4F3C15DEBB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3715" y="2547148"/>
            <a:ext cx="540000" cy="540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D1568126-CC58-4888-5921-A5477F563F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00237" y="1571459"/>
            <a:ext cx="540000" cy="5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6046CF-36BC-A49D-6380-064EBBA4126A}"/>
              </a:ext>
            </a:extLst>
          </p:cNvPr>
          <p:cNvSpPr txBox="1"/>
          <p:nvPr/>
        </p:nvSpPr>
        <p:spPr>
          <a:xfrm>
            <a:off x="8240237" y="1611334"/>
            <a:ext cx="19307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400" dirty="0">
                <a:solidFill>
                  <a:schemeClr val="dk1"/>
                </a:solidFill>
                <a:latin typeface="Helvetica" pitchFamily="2" charset="0"/>
              </a:rPr>
              <a:t>0.07</a:t>
            </a:r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 second</a:t>
            </a:r>
            <a:endParaRPr lang="en-CN" sz="2400" dirty="0">
              <a:solidFill>
                <a:schemeClr val="dk1"/>
              </a:solidFill>
              <a:latin typeface="Helvetica" pitchFamily="2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73EC530-DFA1-A880-A6A4-C30BA250CA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4587" y="254978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1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D1AA4-5E5C-2FD0-93ED-4EFD75534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Imitation as Whitehat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228019-A83A-07F2-BBAC-3ADA2DBFEEF3}"/>
              </a:ext>
            </a:extLst>
          </p:cNvPr>
          <p:cNvSpPr txBox="1"/>
          <p:nvPr/>
        </p:nvSpPr>
        <p:spPr>
          <a:xfrm>
            <a:off x="1389006" y="1734021"/>
            <a:ext cx="36006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dk1"/>
                </a:solidFill>
                <a:latin typeface="Helvetica" pitchFamily="2" charset="0"/>
              </a:rPr>
              <a:t>DeFi</a:t>
            </a:r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 Attacks</a:t>
            </a:r>
            <a:endParaRPr lang="en-CN" sz="2400" dirty="0">
              <a:solidFill>
                <a:schemeClr val="dk1"/>
              </a:solidFill>
              <a:latin typeface="Helvetica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6C72497-5EC1-9E7E-D952-8373F584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8"/>
            <a:ext cx="540000" cy="54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477D4E1-BBE2-2C43-F617-E2CD524A2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8210" y="2589686"/>
            <a:ext cx="331787" cy="5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D73F54-D19B-6C17-47BB-1776A637BA81}"/>
              </a:ext>
            </a:extLst>
          </p:cNvPr>
          <p:cNvSpPr txBox="1"/>
          <p:nvPr/>
        </p:nvSpPr>
        <p:spPr>
          <a:xfrm>
            <a:off x="1378200" y="2630711"/>
            <a:ext cx="1525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Ethereum</a:t>
            </a:r>
            <a:endParaRPr lang="en-CN" sz="2800" dirty="0">
              <a:latin typeface="Helvetica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29B6519-8D6E-77AF-12DE-FFC414FC4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15766" y="2589686"/>
            <a:ext cx="540000" cy="54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E100CB-B2D8-665E-F99E-AF693447733A}"/>
              </a:ext>
            </a:extLst>
          </p:cNvPr>
          <p:cNvSpPr txBox="1"/>
          <p:nvPr/>
        </p:nvSpPr>
        <p:spPr>
          <a:xfrm>
            <a:off x="7089120" y="2628853"/>
            <a:ext cx="871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BSC</a:t>
            </a:r>
            <a:endParaRPr lang="en-CN" sz="28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EBE5B-338A-3E2D-6C38-8E93682E4884}"/>
              </a:ext>
            </a:extLst>
          </p:cNvPr>
          <p:cNvSpPr txBox="1"/>
          <p:nvPr/>
        </p:nvSpPr>
        <p:spPr>
          <a:xfrm>
            <a:off x="2759394" y="3379965"/>
            <a:ext cx="259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</a:rPr>
              <a:t>73.74M USD</a:t>
            </a:r>
            <a:endParaRPr lang="en-CN" sz="2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2A671F-2E5B-17C6-E24C-B872160C2E90}"/>
              </a:ext>
            </a:extLst>
          </p:cNvPr>
          <p:cNvCxnSpPr>
            <a:cxnSpLocks/>
          </p:cNvCxnSpPr>
          <p:nvPr/>
        </p:nvCxnSpPr>
        <p:spPr>
          <a:xfrm>
            <a:off x="6102389" y="2495191"/>
            <a:ext cx="0" cy="3667841"/>
          </a:xfrm>
          <a:prstGeom prst="line">
            <a:avLst/>
          </a:prstGeom>
          <a:ln w="28575">
            <a:solidFill>
              <a:srgbClr val="8A8A8A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02FFBDA7-C252-0A58-282D-BA2EBF6782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8200" y="3326510"/>
            <a:ext cx="540000" cy="54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E74030-5583-FB1D-BAEB-C598F29A640C}"/>
              </a:ext>
            </a:extLst>
          </p:cNvPr>
          <p:cNvSpPr txBox="1"/>
          <p:nvPr/>
        </p:nvSpPr>
        <p:spPr>
          <a:xfrm>
            <a:off x="1375364" y="3385254"/>
            <a:ext cx="535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29</a:t>
            </a:r>
            <a:endParaRPr lang="en-CN" sz="2800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4A6780-298E-CAF2-8B0A-1BB9176A9EC5}"/>
              </a:ext>
            </a:extLst>
          </p:cNvPr>
          <p:cNvSpPr txBox="1"/>
          <p:nvPr/>
        </p:nvSpPr>
        <p:spPr>
          <a:xfrm>
            <a:off x="8502226" y="3365662"/>
            <a:ext cx="1944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</a:rPr>
              <a:t>22.39M USD</a:t>
            </a:r>
            <a:endParaRPr lang="en-CN" sz="2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95F6EF-EB6C-8913-72D5-5E8B090A50A9}"/>
              </a:ext>
            </a:extLst>
          </p:cNvPr>
          <p:cNvSpPr txBox="1"/>
          <p:nvPr/>
        </p:nvSpPr>
        <p:spPr>
          <a:xfrm>
            <a:off x="7089120" y="3377231"/>
            <a:ext cx="617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dk1"/>
                </a:solidFill>
                <a:latin typeface="Helvetica" pitchFamily="2" charset="0"/>
              </a:rPr>
              <a:t>40</a:t>
            </a:r>
            <a:endParaRPr lang="en-CN" sz="2800" dirty="0">
              <a:latin typeface="Helvetica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EA7D26FF-8BC2-0A0D-7DCD-5D205C08B9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6548" y="3326510"/>
            <a:ext cx="540000" cy="540000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A3D1083-7668-67A2-7A3E-7F2102AD8A53}"/>
              </a:ext>
            </a:extLst>
          </p:cNvPr>
          <p:cNvGraphicFramePr>
            <a:graphicFrameLocks noGrp="1"/>
          </p:cNvGraphicFramePr>
          <p:nvPr/>
        </p:nvGraphicFramePr>
        <p:xfrm>
          <a:off x="829040" y="4329112"/>
          <a:ext cx="5071463" cy="1676400"/>
        </p:xfrm>
        <a:graphic>
          <a:graphicData uri="http://schemas.openxmlformats.org/drawingml/2006/table">
            <a:tbl>
              <a:tblPr firstRow="1" bandRow="1"/>
              <a:tblGrid>
                <a:gridCol w="2072565">
                  <a:extLst>
                    <a:ext uri="{9D8B030D-6E8A-4147-A177-3AD203B41FA5}">
                      <a16:colId xmlns:a16="http://schemas.microsoft.com/office/drawing/2014/main" val="3585128413"/>
                    </a:ext>
                  </a:extLst>
                </a:gridCol>
                <a:gridCol w="1448997">
                  <a:extLst>
                    <a:ext uri="{9D8B030D-6E8A-4147-A177-3AD203B41FA5}">
                      <a16:colId xmlns:a16="http://schemas.microsoft.com/office/drawing/2014/main" val="3353030263"/>
                    </a:ext>
                  </a:extLst>
                </a:gridCol>
                <a:gridCol w="1549901">
                  <a:extLst>
                    <a:ext uri="{9D8B030D-6E8A-4147-A177-3AD203B41FA5}">
                      <a16:colId xmlns:a16="http://schemas.microsoft.com/office/drawing/2014/main" val="3698146143"/>
                    </a:ext>
                  </a:extLst>
                </a:gridCol>
              </a:tblGrid>
              <a:tr h="270865"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Loss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442513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Popsicle Finance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20.25M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Aug-03-2021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19433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Saddle Finance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9.71M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Apr-30-2022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37349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Indexed Finance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3.58M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Oct-14-2021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430192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45774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6BEE49D-310C-6F17-648E-95BAB3F1077B}"/>
              </a:ext>
            </a:extLst>
          </p:cNvPr>
          <p:cNvGraphicFramePr>
            <a:graphicFrameLocks noGrp="1"/>
          </p:cNvGraphicFramePr>
          <p:nvPr/>
        </p:nvGraphicFramePr>
        <p:xfrm>
          <a:off x="6507880" y="4329112"/>
          <a:ext cx="5071463" cy="1676400"/>
        </p:xfrm>
        <a:graphic>
          <a:graphicData uri="http://schemas.openxmlformats.org/drawingml/2006/table">
            <a:tbl>
              <a:tblPr firstRow="1" bandRow="1"/>
              <a:tblGrid>
                <a:gridCol w="2072565">
                  <a:extLst>
                    <a:ext uri="{9D8B030D-6E8A-4147-A177-3AD203B41FA5}">
                      <a16:colId xmlns:a16="http://schemas.microsoft.com/office/drawing/2014/main" val="3585128413"/>
                    </a:ext>
                  </a:extLst>
                </a:gridCol>
                <a:gridCol w="1448997">
                  <a:extLst>
                    <a:ext uri="{9D8B030D-6E8A-4147-A177-3AD203B41FA5}">
                      <a16:colId xmlns:a16="http://schemas.microsoft.com/office/drawing/2014/main" val="3353030263"/>
                    </a:ext>
                  </a:extLst>
                </a:gridCol>
                <a:gridCol w="1549901">
                  <a:extLst>
                    <a:ext uri="{9D8B030D-6E8A-4147-A177-3AD203B41FA5}">
                      <a16:colId xmlns:a16="http://schemas.microsoft.com/office/drawing/2014/main" val="3698146143"/>
                    </a:ext>
                  </a:extLst>
                </a:gridCol>
              </a:tblGrid>
              <a:tr h="270865"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Loss (USD)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1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6442513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Elephant Money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11.52M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Apr-12-2022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319433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XSURGE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5.17M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Aug-16-2021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437349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CollectCoin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1.06M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Dec-01-2021</a:t>
                      </a:r>
                      <a:endParaRPr lang="en-CN" sz="1600" b="0" i="0" u="none" strike="noStrike" cap="none" dirty="0">
                        <a:solidFill>
                          <a:schemeClr val="dk1"/>
                        </a:solidFill>
                        <a:latin typeface="Helvetica" pitchFamily="2" charset="0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9430192"/>
                  </a:ext>
                </a:extLst>
              </a:tr>
              <a:tr h="279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600" b="0" i="0" u="none" strike="noStrike" cap="none" dirty="0">
                          <a:solidFill>
                            <a:schemeClr val="dk1"/>
                          </a:solidFill>
                          <a:latin typeface="Helvetica" pitchFamily="2" charset="0"/>
                          <a:cs typeface="Arial"/>
                          <a:sym typeface="Arial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457744"/>
                  </a:ext>
                </a:extLst>
              </a:tr>
            </a:tbl>
          </a:graphicData>
        </a:graphic>
      </p:graphicFrame>
      <p:pic>
        <p:nvPicPr>
          <p:cNvPr id="22" name="Graphic 21">
            <a:extLst>
              <a:ext uri="{FF2B5EF4-FFF2-40B4-BE49-F238E27FC236}">
                <a16:creationId xmlns:a16="http://schemas.microsoft.com/office/drawing/2014/main" id="{91085B7C-37FC-CD20-EC38-0C8A78009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15766" y="3346086"/>
            <a:ext cx="540000" cy="540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06B7EE3-DBCB-4FBB-F911-21D46CD5FE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60192" y="3326495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2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B64316-5AB2-BC1D-5B91-9DB0A837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894428" cy="35701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Helvetica" pitchFamily="2" charset="0"/>
              </a:rPr>
              <a:t>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09DE6-444D-8C7A-7BB6-FC91742FA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119" y="4547167"/>
            <a:ext cx="4894428" cy="12884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>
                <a:solidFill>
                  <a:schemeClr val="bg1"/>
                </a:solidFill>
                <a:latin typeface="Helvetica" pitchFamily="2" charset="0"/>
              </a:rPr>
              <a:t>Kaihua Qin</a:t>
            </a:r>
          </a:p>
        </p:txBody>
      </p:sp>
      <p:grpSp>
        <p:nvGrpSpPr>
          <p:cNvPr id="26" name="Group 13">
            <a:extLst>
              <a:ext uri="{FF2B5EF4-FFF2-40B4-BE49-F238E27FC236}">
                <a16:creationId xmlns:a16="http://schemas.microsoft.com/office/drawing/2014/main" id="{B2EBBF56-923D-48A7-9F8F-86E33CFA3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81655" y="673020"/>
            <a:ext cx="4833902" cy="5683329"/>
            <a:chOff x="1674895" y="1345036"/>
            <a:chExt cx="5428610" cy="42109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D5794E-BC9E-4A8A-BB29-9A32C8F26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15">
              <a:extLst>
                <a:ext uri="{FF2B5EF4-FFF2-40B4-BE49-F238E27FC236}">
                  <a16:creationId xmlns:a16="http://schemas.microsoft.com/office/drawing/2014/main" id="{216175AF-13E0-4D14-8638-11BBE8359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258443E-B333-44F4-8D49-1EAB1C1A4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0256" y="596822"/>
            <a:ext cx="4833901" cy="5653877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3427" y="115962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E9E479B6-7E60-988E-B95F-8E755CC24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7629" y="1149562"/>
            <a:ext cx="3899155" cy="4548395"/>
          </a:xfrm>
          <a:prstGeom prst="rect">
            <a:avLst/>
          </a:prstGeom>
          <a:ln w="28575">
            <a:noFill/>
          </a:ln>
        </p:spPr>
      </p:pic>
      <p:sp>
        <p:nvSpPr>
          <p:cNvPr id="27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EB8560A9-B281-46EB-A304-1E4A5A00D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24285" y="1286612"/>
            <a:ext cx="891445" cy="89144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67882DD-56E8-460E-99D5-86E71982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1256" y="5416520"/>
            <a:ext cx="419129" cy="41912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2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5CE32F-54B1-6C76-AD80-9432E984DD66}"/>
              </a:ext>
            </a:extLst>
          </p:cNvPr>
          <p:cNvCxnSpPr>
            <a:cxnSpLocks/>
          </p:cNvCxnSpPr>
          <p:nvPr/>
        </p:nvCxnSpPr>
        <p:spPr>
          <a:xfrm>
            <a:off x="1123406" y="4987835"/>
            <a:ext cx="1023257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32E2E5A-106E-4C66-E434-B6EC5566DB67}"/>
              </a:ext>
            </a:extLst>
          </p:cNvPr>
          <p:cNvSpPr/>
          <p:nvPr/>
        </p:nvSpPr>
        <p:spPr>
          <a:xfrm>
            <a:off x="2107475" y="4874623"/>
            <a:ext cx="226423" cy="22642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Helvetica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E31478-9CCC-2BA2-5761-2F3DCAAAA543}"/>
              </a:ext>
            </a:extLst>
          </p:cNvPr>
          <p:cNvSpPr/>
          <p:nvPr/>
        </p:nvSpPr>
        <p:spPr>
          <a:xfrm>
            <a:off x="5991497" y="4874622"/>
            <a:ext cx="226423" cy="22642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Helvetica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AF74F1-7D53-DC69-0981-FF397597BDA6}"/>
              </a:ext>
            </a:extLst>
          </p:cNvPr>
          <p:cNvSpPr/>
          <p:nvPr/>
        </p:nvSpPr>
        <p:spPr>
          <a:xfrm>
            <a:off x="9535886" y="4874623"/>
            <a:ext cx="226423" cy="226423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Helvetica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641068-7E20-2210-FCA1-3C724D9FB30C}"/>
              </a:ext>
            </a:extLst>
          </p:cNvPr>
          <p:cNvCxnSpPr>
            <a:stCxn id="4" idx="0"/>
          </p:cNvCxnSpPr>
          <p:nvPr/>
        </p:nvCxnSpPr>
        <p:spPr>
          <a:xfrm flipH="1" flipV="1">
            <a:off x="2220686" y="3768635"/>
            <a:ext cx="1" cy="11059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BB4E8F-0D8D-7FE1-C113-C23834501275}"/>
              </a:ext>
            </a:extLst>
          </p:cNvPr>
          <p:cNvSpPr txBox="1"/>
          <p:nvPr/>
        </p:nvSpPr>
        <p:spPr>
          <a:xfrm>
            <a:off x="1753754" y="5217538"/>
            <a:ext cx="93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  <a:cs typeface="Calibri" panose="020F0502020204030204" pitchFamily="34" charset="0"/>
              </a:rPr>
              <a:t>2008</a:t>
            </a:r>
            <a:endParaRPr lang="en-CN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4DB49-0AF6-AF8D-E396-70C98895E0ED}"/>
              </a:ext>
            </a:extLst>
          </p:cNvPr>
          <p:cNvSpPr txBox="1"/>
          <p:nvPr/>
        </p:nvSpPr>
        <p:spPr>
          <a:xfrm>
            <a:off x="5629068" y="5217538"/>
            <a:ext cx="933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  <a:cs typeface="Calibri" panose="020F0502020204030204" pitchFamily="34" charset="0"/>
              </a:rPr>
              <a:t>2014</a:t>
            </a:r>
            <a:endParaRPr lang="en-CN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975F3-C71C-98D8-A2BB-EB223660770D}"/>
              </a:ext>
            </a:extLst>
          </p:cNvPr>
          <p:cNvSpPr txBox="1"/>
          <p:nvPr/>
        </p:nvSpPr>
        <p:spPr>
          <a:xfrm>
            <a:off x="9182166" y="5217538"/>
            <a:ext cx="933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  <a:cs typeface="Calibri" panose="020F0502020204030204" pitchFamily="34" charset="0"/>
              </a:rPr>
              <a:t>2020</a:t>
            </a:r>
            <a:endParaRPr lang="en-CN" dirty="0">
              <a:latin typeface="Helvetica" pitchFamily="2" charset="0"/>
              <a:cs typeface="Calibri" panose="020F050202020403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7728AF-BE73-00DA-AA91-5562206C5E64}"/>
              </a:ext>
            </a:extLst>
          </p:cNvPr>
          <p:cNvCxnSpPr/>
          <p:nvPr/>
        </p:nvCxnSpPr>
        <p:spPr>
          <a:xfrm flipH="1" flipV="1">
            <a:off x="6109062" y="3768634"/>
            <a:ext cx="1" cy="11059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960979-0CD9-4BE7-C70B-ED7398989684}"/>
              </a:ext>
            </a:extLst>
          </p:cNvPr>
          <p:cNvCxnSpPr/>
          <p:nvPr/>
        </p:nvCxnSpPr>
        <p:spPr>
          <a:xfrm flipH="1" flipV="1">
            <a:off x="9649097" y="3768634"/>
            <a:ext cx="1" cy="1105988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0637DAF-ECC6-98F3-3D34-EA8D9EC6C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" y="1247501"/>
            <a:ext cx="3632200" cy="2590800"/>
          </a:xfrm>
          <a:prstGeom prst="rect">
            <a:avLst/>
          </a:prstGeom>
        </p:spPr>
      </p:pic>
      <p:pic>
        <p:nvPicPr>
          <p:cNvPr id="14" name="Picture 2" descr="cf.shopee.tw/file/58c429efa134613b4555e9a0883d504f">
            <a:extLst>
              <a:ext uri="{FF2B5EF4-FFF2-40B4-BE49-F238E27FC236}">
                <a16:creationId xmlns:a16="http://schemas.microsoft.com/office/drawing/2014/main" id="{F61F0749-35DD-E4D2-5710-2BEE8407D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941" y="1247501"/>
            <a:ext cx="2596242" cy="259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A7C29AD6-544F-0B39-C330-F1CC39727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166" y="1752676"/>
            <a:ext cx="3527862" cy="19593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C19118-F578-750A-EA35-FFCAA4610621}"/>
              </a:ext>
            </a:extLst>
          </p:cNvPr>
          <p:cNvSpPr txBox="1"/>
          <p:nvPr/>
        </p:nvSpPr>
        <p:spPr>
          <a:xfrm>
            <a:off x="8033792" y="1291010"/>
            <a:ext cx="3230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FF0000"/>
                </a:solidFill>
                <a:latin typeface="Helvetica" pitchFamily="2" charset="0"/>
                <a:cs typeface="Calibri" panose="020F0502020204030204" pitchFamily="34" charset="0"/>
              </a:rPr>
              <a:t>De</a:t>
            </a:r>
            <a:r>
              <a:rPr lang="en-CN" sz="2400" dirty="0">
                <a:latin typeface="Helvetica" pitchFamily="2" charset="0"/>
                <a:cs typeface="Calibri" panose="020F0502020204030204" pitchFamily="34" charset="0"/>
              </a:rPr>
              <a:t>centralized </a:t>
            </a:r>
            <a:r>
              <a:rPr lang="en-CN" sz="2400" dirty="0">
                <a:solidFill>
                  <a:srgbClr val="FF0000"/>
                </a:solidFill>
                <a:latin typeface="Helvetica" pitchFamily="2" charset="0"/>
                <a:cs typeface="Calibri" panose="020F0502020204030204" pitchFamily="34" charset="0"/>
              </a:rPr>
              <a:t>Fi</a:t>
            </a:r>
            <a:r>
              <a:rPr lang="en-CN" sz="2400" dirty="0">
                <a:latin typeface="Helvetica" pitchFamily="2" charset="0"/>
                <a:cs typeface="Calibri" panose="020F0502020204030204" pitchFamily="34" charset="0"/>
              </a:rPr>
              <a:t>nance</a:t>
            </a:r>
            <a:endParaRPr lang="en-CN" dirty="0">
              <a:latin typeface="Helvetica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c 20">
            <a:extLst>
              <a:ext uri="{FF2B5EF4-FFF2-40B4-BE49-F238E27FC236}">
                <a16:creationId xmlns:a16="http://schemas.microsoft.com/office/drawing/2014/main" id="{DAAC4FA2-CA14-353E-15F2-E20A38135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2857" y="1167084"/>
            <a:ext cx="720000" cy="72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039C3D-ECA4-1986-1A82-A55ECFF3FD19}"/>
              </a:ext>
            </a:extLst>
          </p:cNvPr>
          <p:cNvSpPr txBox="1"/>
          <p:nvPr/>
        </p:nvSpPr>
        <p:spPr>
          <a:xfrm>
            <a:off x="5951840" y="1888829"/>
            <a:ext cx="1462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MEV Searcher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7735F010-F2C1-B8F5-B4B3-1341F49C1D2A}"/>
              </a:ext>
            </a:extLst>
          </p:cNvPr>
          <p:cNvSpPr/>
          <p:nvPr/>
        </p:nvSpPr>
        <p:spPr>
          <a:xfrm>
            <a:off x="7394986" y="1540030"/>
            <a:ext cx="1205802" cy="334108"/>
          </a:xfrm>
          <a:custGeom>
            <a:avLst/>
            <a:gdLst>
              <a:gd name="connsiteX0" fmla="*/ 0 w 1205802"/>
              <a:gd name="connsiteY0" fmla="*/ 83527 h 334108"/>
              <a:gd name="connsiteX1" fmla="*/ 508987 w 1205802"/>
              <a:gd name="connsiteY1" fmla="*/ 83527 h 334108"/>
              <a:gd name="connsiteX2" fmla="*/ 1038748 w 1205802"/>
              <a:gd name="connsiteY2" fmla="*/ 83527 h 334108"/>
              <a:gd name="connsiteX3" fmla="*/ 1038748 w 1205802"/>
              <a:gd name="connsiteY3" fmla="*/ 0 h 334108"/>
              <a:gd name="connsiteX4" fmla="*/ 1205802 w 1205802"/>
              <a:gd name="connsiteY4" fmla="*/ 167054 h 334108"/>
              <a:gd name="connsiteX5" fmla="*/ 1038748 w 1205802"/>
              <a:gd name="connsiteY5" fmla="*/ 334108 h 334108"/>
              <a:gd name="connsiteX6" fmla="*/ 1038748 w 1205802"/>
              <a:gd name="connsiteY6" fmla="*/ 250581 h 334108"/>
              <a:gd name="connsiteX7" fmla="*/ 540149 w 1205802"/>
              <a:gd name="connsiteY7" fmla="*/ 250581 h 334108"/>
              <a:gd name="connsiteX8" fmla="*/ 0 w 1205802"/>
              <a:gd name="connsiteY8" fmla="*/ 250581 h 334108"/>
              <a:gd name="connsiteX9" fmla="*/ 0 w 1205802"/>
              <a:gd name="connsiteY9" fmla="*/ 83527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5802" h="334108" extrusionOk="0">
                <a:moveTo>
                  <a:pt x="0" y="83527"/>
                </a:moveTo>
                <a:cubicBezTo>
                  <a:pt x="162438" y="65536"/>
                  <a:pt x="316640" y="94198"/>
                  <a:pt x="508987" y="83527"/>
                </a:cubicBezTo>
                <a:cubicBezTo>
                  <a:pt x="701334" y="72856"/>
                  <a:pt x="801309" y="65146"/>
                  <a:pt x="1038748" y="83527"/>
                </a:cubicBezTo>
                <a:cubicBezTo>
                  <a:pt x="1040078" y="61486"/>
                  <a:pt x="1038791" y="16913"/>
                  <a:pt x="1038748" y="0"/>
                </a:cubicBezTo>
                <a:cubicBezTo>
                  <a:pt x="1107273" y="82055"/>
                  <a:pt x="1132428" y="103408"/>
                  <a:pt x="1205802" y="167054"/>
                </a:cubicBezTo>
                <a:cubicBezTo>
                  <a:pt x="1155408" y="214041"/>
                  <a:pt x="1085101" y="298926"/>
                  <a:pt x="1038748" y="334108"/>
                </a:cubicBezTo>
                <a:cubicBezTo>
                  <a:pt x="1034703" y="301457"/>
                  <a:pt x="1038219" y="271185"/>
                  <a:pt x="1038748" y="250581"/>
                </a:cubicBezTo>
                <a:cubicBezTo>
                  <a:pt x="810510" y="263824"/>
                  <a:pt x="757159" y="251235"/>
                  <a:pt x="540149" y="250581"/>
                </a:cubicBezTo>
                <a:cubicBezTo>
                  <a:pt x="323139" y="249927"/>
                  <a:pt x="159208" y="258017"/>
                  <a:pt x="0" y="250581"/>
                </a:cubicBezTo>
                <a:cubicBezTo>
                  <a:pt x="7632" y="204365"/>
                  <a:pt x="4534" y="160805"/>
                  <a:pt x="0" y="83527"/>
                </a:cubicBezTo>
                <a:close/>
              </a:path>
            </a:pathLst>
          </a:custGeom>
          <a:noFill/>
          <a:ln cmpd="sng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D379809D-D693-C24B-336B-1B7A5F63F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9026" y="1167084"/>
            <a:ext cx="720000" cy="72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54C7A7-3DFE-CB9F-265E-3C3E3A0E023A}"/>
              </a:ext>
            </a:extLst>
          </p:cNvPr>
          <p:cNvSpPr txBox="1"/>
          <p:nvPr/>
        </p:nvSpPr>
        <p:spPr>
          <a:xfrm>
            <a:off x="8208891" y="1882367"/>
            <a:ext cx="18402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MEV Transaction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BA398E9D-B53C-B062-4A40-50F08F082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2913" y="1167084"/>
            <a:ext cx="360000" cy="360000"/>
          </a:xfrm>
          <a:prstGeom prst="rect">
            <a:avLst/>
          </a:prstGeo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F8FD0818-A9BF-721D-D16B-EE8F4DEA8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MEV Extraction</a:t>
            </a:r>
          </a:p>
        </p:txBody>
      </p:sp>
      <p:sp>
        <p:nvSpPr>
          <p:cNvPr id="35" name="Vertical Scroll 34">
            <a:extLst>
              <a:ext uri="{FF2B5EF4-FFF2-40B4-BE49-F238E27FC236}">
                <a16:creationId xmlns:a16="http://schemas.microsoft.com/office/drawing/2014/main" id="{C5F880CF-833C-7361-8754-D0841F5A099B}"/>
              </a:ext>
            </a:extLst>
          </p:cNvPr>
          <p:cNvSpPr/>
          <p:nvPr/>
        </p:nvSpPr>
        <p:spPr>
          <a:xfrm>
            <a:off x="5650929" y="3061989"/>
            <a:ext cx="4726174" cy="3192087"/>
          </a:xfrm>
          <a:custGeom>
            <a:avLst/>
            <a:gdLst>
              <a:gd name="connsiteX0" fmla="*/ 199505 w 4726174"/>
              <a:gd name="connsiteY0" fmla="*/ 3192087 h 3192087"/>
              <a:gd name="connsiteX1" fmla="*/ 399010 w 4726174"/>
              <a:gd name="connsiteY1" fmla="*/ 2992582 h 3192087"/>
              <a:gd name="connsiteX2" fmla="*/ 199505 w 4726174"/>
              <a:gd name="connsiteY2" fmla="*/ 2992582 h 3192087"/>
              <a:gd name="connsiteX3" fmla="*/ 299258 w 4726174"/>
              <a:gd name="connsiteY3" fmla="*/ 2892829 h 3192087"/>
              <a:gd name="connsiteX4" fmla="*/ 199505 w 4726174"/>
              <a:gd name="connsiteY4" fmla="*/ 2793076 h 3192087"/>
              <a:gd name="connsiteX5" fmla="*/ 399011 w 4726174"/>
              <a:gd name="connsiteY5" fmla="*/ 2793076 h 3192087"/>
              <a:gd name="connsiteX6" fmla="*/ 399011 w 4726174"/>
              <a:gd name="connsiteY6" fmla="*/ 2274362 h 3192087"/>
              <a:gd name="connsiteX7" fmla="*/ 399011 w 4726174"/>
              <a:gd name="connsiteY7" fmla="*/ 1703776 h 3192087"/>
              <a:gd name="connsiteX8" fmla="*/ 399011 w 4726174"/>
              <a:gd name="connsiteY8" fmla="*/ 1262869 h 3192087"/>
              <a:gd name="connsiteX9" fmla="*/ 399011 w 4726174"/>
              <a:gd name="connsiteY9" fmla="*/ 744155 h 3192087"/>
              <a:gd name="connsiteX10" fmla="*/ 399011 w 4726174"/>
              <a:gd name="connsiteY10" fmla="*/ 199505 h 3192087"/>
              <a:gd name="connsiteX11" fmla="*/ 598516 w 4726174"/>
              <a:gd name="connsiteY11" fmla="*/ 0 h 3192087"/>
              <a:gd name="connsiteX12" fmla="*/ 1159681 w 4726174"/>
              <a:gd name="connsiteY12" fmla="*/ 0 h 3192087"/>
              <a:gd name="connsiteX13" fmla="*/ 1642282 w 4726174"/>
              <a:gd name="connsiteY13" fmla="*/ 0 h 3192087"/>
              <a:gd name="connsiteX14" fmla="*/ 2203447 w 4726174"/>
              <a:gd name="connsiteY14" fmla="*/ 0 h 3192087"/>
              <a:gd name="connsiteX15" fmla="*/ 2843175 w 4726174"/>
              <a:gd name="connsiteY15" fmla="*/ 0 h 3192087"/>
              <a:gd name="connsiteX16" fmla="*/ 3404340 w 4726174"/>
              <a:gd name="connsiteY16" fmla="*/ 0 h 3192087"/>
              <a:gd name="connsiteX17" fmla="*/ 3847660 w 4726174"/>
              <a:gd name="connsiteY17" fmla="*/ 0 h 3192087"/>
              <a:gd name="connsiteX18" fmla="*/ 4526669 w 4726174"/>
              <a:gd name="connsiteY18" fmla="*/ 0 h 3192087"/>
              <a:gd name="connsiteX19" fmla="*/ 4726174 w 4726174"/>
              <a:gd name="connsiteY19" fmla="*/ 199505 h 3192087"/>
              <a:gd name="connsiteX20" fmla="*/ 4526669 w 4726174"/>
              <a:gd name="connsiteY20" fmla="*/ 399010 h 3192087"/>
              <a:gd name="connsiteX21" fmla="*/ 4327163 w 4726174"/>
              <a:gd name="connsiteY21" fmla="*/ 399011 h 3192087"/>
              <a:gd name="connsiteX22" fmla="*/ 4327163 w 4726174"/>
              <a:gd name="connsiteY22" fmla="*/ 917725 h 3192087"/>
              <a:gd name="connsiteX23" fmla="*/ 4327163 w 4726174"/>
              <a:gd name="connsiteY23" fmla="*/ 1436439 h 3192087"/>
              <a:gd name="connsiteX24" fmla="*/ 4327163 w 4726174"/>
              <a:gd name="connsiteY24" fmla="*/ 1903282 h 3192087"/>
              <a:gd name="connsiteX25" fmla="*/ 4327163 w 4726174"/>
              <a:gd name="connsiteY25" fmla="*/ 2447932 h 3192087"/>
              <a:gd name="connsiteX26" fmla="*/ 4327163 w 4726174"/>
              <a:gd name="connsiteY26" fmla="*/ 2992582 h 3192087"/>
              <a:gd name="connsiteX27" fmla="*/ 4127658 w 4726174"/>
              <a:gd name="connsiteY27" fmla="*/ 3192087 h 3192087"/>
              <a:gd name="connsiteX28" fmla="*/ 3566493 w 4726174"/>
              <a:gd name="connsiteY28" fmla="*/ 3192087 h 3192087"/>
              <a:gd name="connsiteX29" fmla="*/ 3083892 w 4726174"/>
              <a:gd name="connsiteY29" fmla="*/ 3192087 h 3192087"/>
              <a:gd name="connsiteX30" fmla="*/ 2640572 w 4726174"/>
              <a:gd name="connsiteY30" fmla="*/ 3192087 h 3192087"/>
              <a:gd name="connsiteX31" fmla="*/ 2157970 w 4726174"/>
              <a:gd name="connsiteY31" fmla="*/ 3192087 h 3192087"/>
              <a:gd name="connsiteX32" fmla="*/ 1557524 w 4726174"/>
              <a:gd name="connsiteY32" fmla="*/ 3192087 h 3192087"/>
              <a:gd name="connsiteX33" fmla="*/ 1074922 w 4726174"/>
              <a:gd name="connsiteY33" fmla="*/ 3192087 h 3192087"/>
              <a:gd name="connsiteX34" fmla="*/ 199505 w 4726174"/>
              <a:gd name="connsiteY34" fmla="*/ 3192087 h 3192087"/>
              <a:gd name="connsiteX35" fmla="*/ 798022 w 4726174"/>
              <a:gd name="connsiteY35" fmla="*/ 199505 h 3192087"/>
              <a:gd name="connsiteX36" fmla="*/ 598517 w 4726174"/>
              <a:gd name="connsiteY36" fmla="*/ 399010 h 3192087"/>
              <a:gd name="connsiteX37" fmla="*/ 498764 w 4726174"/>
              <a:gd name="connsiteY37" fmla="*/ 299257 h 3192087"/>
              <a:gd name="connsiteX38" fmla="*/ 598517 w 4726174"/>
              <a:gd name="connsiteY38" fmla="*/ 199504 h 3192087"/>
              <a:gd name="connsiteX39" fmla="*/ 798022 w 4726174"/>
              <a:gd name="connsiteY39" fmla="*/ 199505 h 3192087"/>
              <a:gd name="connsiteX0" fmla="*/ 798022 w 4726174"/>
              <a:gd name="connsiteY0" fmla="*/ 199505 h 3192087"/>
              <a:gd name="connsiteX1" fmla="*/ 598517 w 4726174"/>
              <a:gd name="connsiteY1" fmla="*/ 399010 h 3192087"/>
              <a:gd name="connsiteX2" fmla="*/ 498764 w 4726174"/>
              <a:gd name="connsiteY2" fmla="*/ 299257 h 3192087"/>
              <a:gd name="connsiteX3" fmla="*/ 598517 w 4726174"/>
              <a:gd name="connsiteY3" fmla="*/ 199504 h 3192087"/>
              <a:gd name="connsiteX4" fmla="*/ 798022 w 4726174"/>
              <a:gd name="connsiteY4" fmla="*/ 199505 h 3192087"/>
              <a:gd name="connsiteX5" fmla="*/ 399011 w 4726174"/>
              <a:gd name="connsiteY5" fmla="*/ 2992582 h 3192087"/>
              <a:gd name="connsiteX6" fmla="*/ 199506 w 4726174"/>
              <a:gd name="connsiteY6" fmla="*/ 3192087 h 3192087"/>
              <a:gd name="connsiteX7" fmla="*/ 1 w 4726174"/>
              <a:gd name="connsiteY7" fmla="*/ 2992582 h 3192087"/>
              <a:gd name="connsiteX8" fmla="*/ 199506 w 4726174"/>
              <a:gd name="connsiteY8" fmla="*/ 2793077 h 3192087"/>
              <a:gd name="connsiteX9" fmla="*/ 299259 w 4726174"/>
              <a:gd name="connsiteY9" fmla="*/ 2892830 h 3192087"/>
              <a:gd name="connsiteX10" fmla="*/ 199506 w 4726174"/>
              <a:gd name="connsiteY10" fmla="*/ 2992583 h 3192087"/>
              <a:gd name="connsiteX11" fmla="*/ 399011 w 4726174"/>
              <a:gd name="connsiteY11" fmla="*/ 2992582 h 3192087"/>
              <a:gd name="connsiteX0" fmla="*/ 399011 w 4726174"/>
              <a:gd name="connsiteY0" fmla="*/ 2793076 h 3192087"/>
              <a:gd name="connsiteX1" fmla="*/ 399011 w 4726174"/>
              <a:gd name="connsiteY1" fmla="*/ 2274362 h 3192087"/>
              <a:gd name="connsiteX2" fmla="*/ 399011 w 4726174"/>
              <a:gd name="connsiteY2" fmla="*/ 1833455 h 3192087"/>
              <a:gd name="connsiteX3" fmla="*/ 399011 w 4726174"/>
              <a:gd name="connsiteY3" fmla="*/ 1288805 h 3192087"/>
              <a:gd name="connsiteX4" fmla="*/ 399011 w 4726174"/>
              <a:gd name="connsiteY4" fmla="*/ 847898 h 3192087"/>
              <a:gd name="connsiteX5" fmla="*/ 399011 w 4726174"/>
              <a:gd name="connsiteY5" fmla="*/ 199505 h 3192087"/>
              <a:gd name="connsiteX6" fmla="*/ 598516 w 4726174"/>
              <a:gd name="connsiteY6" fmla="*/ 0 h 3192087"/>
              <a:gd name="connsiteX7" fmla="*/ 1198962 w 4726174"/>
              <a:gd name="connsiteY7" fmla="*/ 0 h 3192087"/>
              <a:gd name="connsiteX8" fmla="*/ 1720845 w 4726174"/>
              <a:gd name="connsiteY8" fmla="*/ 0 h 3192087"/>
              <a:gd name="connsiteX9" fmla="*/ 2164166 w 4726174"/>
              <a:gd name="connsiteY9" fmla="*/ 0 h 3192087"/>
              <a:gd name="connsiteX10" fmla="*/ 2686049 w 4726174"/>
              <a:gd name="connsiteY10" fmla="*/ 0 h 3192087"/>
              <a:gd name="connsiteX11" fmla="*/ 3286495 w 4726174"/>
              <a:gd name="connsiteY11" fmla="*/ 0 h 3192087"/>
              <a:gd name="connsiteX12" fmla="*/ 3926223 w 4726174"/>
              <a:gd name="connsiteY12" fmla="*/ 0 h 3192087"/>
              <a:gd name="connsiteX13" fmla="*/ 4526669 w 4726174"/>
              <a:gd name="connsiteY13" fmla="*/ 0 h 3192087"/>
              <a:gd name="connsiteX14" fmla="*/ 4726174 w 4726174"/>
              <a:gd name="connsiteY14" fmla="*/ 199505 h 3192087"/>
              <a:gd name="connsiteX15" fmla="*/ 4526669 w 4726174"/>
              <a:gd name="connsiteY15" fmla="*/ 399010 h 3192087"/>
              <a:gd name="connsiteX16" fmla="*/ 4327163 w 4726174"/>
              <a:gd name="connsiteY16" fmla="*/ 399011 h 3192087"/>
              <a:gd name="connsiteX17" fmla="*/ 4327163 w 4726174"/>
              <a:gd name="connsiteY17" fmla="*/ 839918 h 3192087"/>
              <a:gd name="connsiteX18" fmla="*/ 4327163 w 4726174"/>
              <a:gd name="connsiteY18" fmla="*/ 1306761 h 3192087"/>
              <a:gd name="connsiteX19" fmla="*/ 4327163 w 4726174"/>
              <a:gd name="connsiteY19" fmla="*/ 1773604 h 3192087"/>
              <a:gd name="connsiteX20" fmla="*/ 4327163 w 4726174"/>
              <a:gd name="connsiteY20" fmla="*/ 2266382 h 3192087"/>
              <a:gd name="connsiteX21" fmla="*/ 4327163 w 4726174"/>
              <a:gd name="connsiteY21" fmla="*/ 2992582 h 3192087"/>
              <a:gd name="connsiteX22" fmla="*/ 4127658 w 4726174"/>
              <a:gd name="connsiteY22" fmla="*/ 3192087 h 3192087"/>
              <a:gd name="connsiteX23" fmla="*/ 3566493 w 4726174"/>
              <a:gd name="connsiteY23" fmla="*/ 3192087 h 3192087"/>
              <a:gd name="connsiteX24" fmla="*/ 3123173 w 4726174"/>
              <a:gd name="connsiteY24" fmla="*/ 3192087 h 3192087"/>
              <a:gd name="connsiteX25" fmla="*/ 2483445 w 4726174"/>
              <a:gd name="connsiteY25" fmla="*/ 3192087 h 3192087"/>
              <a:gd name="connsiteX26" fmla="*/ 2040125 w 4726174"/>
              <a:gd name="connsiteY26" fmla="*/ 3192087 h 3192087"/>
              <a:gd name="connsiteX27" fmla="*/ 1478961 w 4726174"/>
              <a:gd name="connsiteY27" fmla="*/ 3192087 h 3192087"/>
              <a:gd name="connsiteX28" fmla="*/ 1035640 w 4726174"/>
              <a:gd name="connsiteY28" fmla="*/ 3192087 h 3192087"/>
              <a:gd name="connsiteX29" fmla="*/ 199505 w 4726174"/>
              <a:gd name="connsiteY29" fmla="*/ 3192087 h 3192087"/>
              <a:gd name="connsiteX30" fmla="*/ 0 w 4726174"/>
              <a:gd name="connsiteY30" fmla="*/ 2992582 h 3192087"/>
              <a:gd name="connsiteX31" fmla="*/ 199505 w 4726174"/>
              <a:gd name="connsiteY31" fmla="*/ 2793077 h 3192087"/>
              <a:gd name="connsiteX32" fmla="*/ 399011 w 4726174"/>
              <a:gd name="connsiteY32" fmla="*/ 2793076 h 3192087"/>
              <a:gd name="connsiteX33" fmla="*/ 598516 w 4726174"/>
              <a:gd name="connsiteY33" fmla="*/ 0 h 3192087"/>
              <a:gd name="connsiteX34" fmla="*/ 798021 w 4726174"/>
              <a:gd name="connsiteY34" fmla="*/ 199505 h 3192087"/>
              <a:gd name="connsiteX35" fmla="*/ 598516 w 4726174"/>
              <a:gd name="connsiteY35" fmla="*/ 399010 h 3192087"/>
              <a:gd name="connsiteX36" fmla="*/ 498763 w 4726174"/>
              <a:gd name="connsiteY36" fmla="*/ 299257 h 3192087"/>
              <a:gd name="connsiteX37" fmla="*/ 598516 w 4726174"/>
              <a:gd name="connsiteY37" fmla="*/ 199504 h 3192087"/>
              <a:gd name="connsiteX38" fmla="*/ 798022 w 4726174"/>
              <a:gd name="connsiteY38" fmla="*/ 199505 h 3192087"/>
              <a:gd name="connsiteX39" fmla="*/ 4327163 w 4726174"/>
              <a:gd name="connsiteY39" fmla="*/ 399011 h 3192087"/>
              <a:gd name="connsiteX40" fmla="*/ 3906359 w 4726174"/>
              <a:gd name="connsiteY40" fmla="*/ 399011 h 3192087"/>
              <a:gd name="connsiteX41" fmla="*/ 3448268 w 4726174"/>
              <a:gd name="connsiteY41" fmla="*/ 399011 h 3192087"/>
              <a:gd name="connsiteX42" fmla="*/ 2915604 w 4726174"/>
              <a:gd name="connsiteY42" fmla="*/ 399011 h 3192087"/>
              <a:gd name="connsiteX43" fmla="*/ 2382940 w 4726174"/>
              <a:gd name="connsiteY43" fmla="*/ 399011 h 3192087"/>
              <a:gd name="connsiteX44" fmla="*/ 1887563 w 4726174"/>
              <a:gd name="connsiteY44" fmla="*/ 399011 h 3192087"/>
              <a:gd name="connsiteX45" fmla="*/ 1392185 w 4726174"/>
              <a:gd name="connsiteY45" fmla="*/ 399011 h 3192087"/>
              <a:gd name="connsiteX46" fmla="*/ 598516 w 4726174"/>
              <a:gd name="connsiteY46" fmla="*/ 399011 h 3192087"/>
              <a:gd name="connsiteX47" fmla="*/ 199505 w 4726174"/>
              <a:gd name="connsiteY47" fmla="*/ 2793076 h 3192087"/>
              <a:gd name="connsiteX48" fmla="*/ 299258 w 4726174"/>
              <a:gd name="connsiteY48" fmla="*/ 2892829 h 3192087"/>
              <a:gd name="connsiteX49" fmla="*/ 199505 w 4726174"/>
              <a:gd name="connsiteY49" fmla="*/ 2992582 h 3192087"/>
              <a:gd name="connsiteX50" fmla="*/ 399011 w 4726174"/>
              <a:gd name="connsiteY50" fmla="*/ 2992582 h 3192087"/>
              <a:gd name="connsiteX51" fmla="*/ 199505 w 4726174"/>
              <a:gd name="connsiteY51" fmla="*/ 3192087 h 3192087"/>
              <a:gd name="connsiteX52" fmla="*/ 399010 w 4726174"/>
              <a:gd name="connsiteY52" fmla="*/ 2992582 h 3192087"/>
              <a:gd name="connsiteX53" fmla="*/ 399011 w 4726174"/>
              <a:gd name="connsiteY53" fmla="*/ 2793076 h 3192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726174" h="3192087" stroke="0" extrusionOk="0">
                <a:moveTo>
                  <a:pt x="199505" y="3192087"/>
                </a:moveTo>
                <a:cubicBezTo>
                  <a:pt x="303289" y="3188139"/>
                  <a:pt x="385158" y="3107965"/>
                  <a:pt x="399010" y="2992582"/>
                </a:cubicBezTo>
                <a:cubicBezTo>
                  <a:pt x="312635" y="3011200"/>
                  <a:pt x="252641" y="2972220"/>
                  <a:pt x="199505" y="2992582"/>
                </a:cubicBezTo>
                <a:cubicBezTo>
                  <a:pt x="244387" y="2984816"/>
                  <a:pt x="297255" y="2952031"/>
                  <a:pt x="299258" y="2892829"/>
                </a:cubicBezTo>
                <a:cubicBezTo>
                  <a:pt x="299357" y="2845446"/>
                  <a:pt x="250788" y="2780806"/>
                  <a:pt x="199505" y="2793076"/>
                </a:cubicBezTo>
                <a:cubicBezTo>
                  <a:pt x="262009" y="2781263"/>
                  <a:pt x="316903" y="2802562"/>
                  <a:pt x="399011" y="2793076"/>
                </a:cubicBezTo>
                <a:cubicBezTo>
                  <a:pt x="355296" y="2598765"/>
                  <a:pt x="400452" y="2447521"/>
                  <a:pt x="399011" y="2274362"/>
                </a:cubicBezTo>
                <a:cubicBezTo>
                  <a:pt x="397570" y="2101203"/>
                  <a:pt x="403826" y="1860087"/>
                  <a:pt x="399011" y="1703776"/>
                </a:cubicBezTo>
                <a:cubicBezTo>
                  <a:pt x="394196" y="1547465"/>
                  <a:pt x="441192" y="1385005"/>
                  <a:pt x="399011" y="1262869"/>
                </a:cubicBezTo>
                <a:cubicBezTo>
                  <a:pt x="356830" y="1140733"/>
                  <a:pt x="419467" y="955015"/>
                  <a:pt x="399011" y="744155"/>
                </a:cubicBezTo>
                <a:cubicBezTo>
                  <a:pt x="378555" y="533295"/>
                  <a:pt x="418861" y="343680"/>
                  <a:pt x="399011" y="199505"/>
                </a:cubicBezTo>
                <a:cubicBezTo>
                  <a:pt x="406724" y="81699"/>
                  <a:pt x="508024" y="-12697"/>
                  <a:pt x="598516" y="0"/>
                </a:cubicBezTo>
                <a:cubicBezTo>
                  <a:pt x="805945" y="-23307"/>
                  <a:pt x="943195" y="55783"/>
                  <a:pt x="1159681" y="0"/>
                </a:cubicBezTo>
                <a:cubicBezTo>
                  <a:pt x="1376168" y="-55783"/>
                  <a:pt x="1543666" y="56207"/>
                  <a:pt x="1642282" y="0"/>
                </a:cubicBezTo>
                <a:cubicBezTo>
                  <a:pt x="1740898" y="-56207"/>
                  <a:pt x="2033571" y="53431"/>
                  <a:pt x="2203447" y="0"/>
                </a:cubicBezTo>
                <a:cubicBezTo>
                  <a:pt x="2373323" y="-53431"/>
                  <a:pt x="2672853" y="39002"/>
                  <a:pt x="2843175" y="0"/>
                </a:cubicBezTo>
                <a:cubicBezTo>
                  <a:pt x="3013497" y="-39002"/>
                  <a:pt x="3205221" y="2732"/>
                  <a:pt x="3404340" y="0"/>
                </a:cubicBezTo>
                <a:cubicBezTo>
                  <a:pt x="3603459" y="-2732"/>
                  <a:pt x="3757435" y="43358"/>
                  <a:pt x="3847660" y="0"/>
                </a:cubicBezTo>
                <a:cubicBezTo>
                  <a:pt x="3937885" y="-43358"/>
                  <a:pt x="4338165" y="63401"/>
                  <a:pt x="4526669" y="0"/>
                </a:cubicBezTo>
                <a:cubicBezTo>
                  <a:pt x="4651920" y="-8937"/>
                  <a:pt x="4724703" y="91657"/>
                  <a:pt x="4726174" y="199505"/>
                </a:cubicBezTo>
                <a:cubicBezTo>
                  <a:pt x="4722977" y="309859"/>
                  <a:pt x="4647594" y="420278"/>
                  <a:pt x="4526669" y="399010"/>
                </a:cubicBezTo>
                <a:cubicBezTo>
                  <a:pt x="4440276" y="415034"/>
                  <a:pt x="4425328" y="394542"/>
                  <a:pt x="4327163" y="399011"/>
                </a:cubicBezTo>
                <a:cubicBezTo>
                  <a:pt x="4387291" y="546775"/>
                  <a:pt x="4290496" y="796605"/>
                  <a:pt x="4327163" y="917725"/>
                </a:cubicBezTo>
                <a:cubicBezTo>
                  <a:pt x="4363830" y="1038845"/>
                  <a:pt x="4274355" y="1255982"/>
                  <a:pt x="4327163" y="1436439"/>
                </a:cubicBezTo>
                <a:cubicBezTo>
                  <a:pt x="4379971" y="1616896"/>
                  <a:pt x="4281709" y="1688516"/>
                  <a:pt x="4327163" y="1903282"/>
                </a:cubicBezTo>
                <a:cubicBezTo>
                  <a:pt x="4372617" y="2118048"/>
                  <a:pt x="4285122" y="2300943"/>
                  <a:pt x="4327163" y="2447932"/>
                </a:cubicBezTo>
                <a:cubicBezTo>
                  <a:pt x="4369204" y="2594921"/>
                  <a:pt x="4265793" y="2744651"/>
                  <a:pt x="4327163" y="2992582"/>
                </a:cubicBezTo>
                <a:cubicBezTo>
                  <a:pt x="4322908" y="3116033"/>
                  <a:pt x="4231920" y="3173437"/>
                  <a:pt x="4127658" y="3192087"/>
                </a:cubicBezTo>
                <a:cubicBezTo>
                  <a:pt x="3975688" y="3207312"/>
                  <a:pt x="3748517" y="3156616"/>
                  <a:pt x="3566493" y="3192087"/>
                </a:cubicBezTo>
                <a:cubicBezTo>
                  <a:pt x="3384469" y="3227558"/>
                  <a:pt x="3255987" y="3161979"/>
                  <a:pt x="3083892" y="3192087"/>
                </a:cubicBezTo>
                <a:cubicBezTo>
                  <a:pt x="2911797" y="3222195"/>
                  <a:pt x="2775848" y="3151212"/>
                  <a:pt x="2640572" y="3192087"/>
                </a:cubicBezTo>
                <a:cubicBezTo>
                  <a:pt x="2505296" y="3232962"/>
                  <a:pt x="2281330" y="3175453"/>
                  <a:pt x="2157970" y="3192087"/>
                </a:cubicBezTo>
                <a:cubicBezTo>
                  <a:pt x="2034610" y="3208721"/>
                  <a:pt x="1703568" y="3189802"/>
                  <a:pt x="1557524" y="3192087"/>
                </a:cubicBezTo>
                <a:cubicBezTo>
                  <a:pt x="1411480" y="3194372"/>
                  <a:pt x="1294265" y="3140527"/>
                  <a:pt x="1074922" y="3192087"/>
                </a:cubicBezTo>
                <a:cubicBezTo>
                  <a:pt x="855579" y="3243647"/>
                  <a:pt x="598003" y="3096691"/>
                  <a:pt x="199505" y="3192087"/>
                </a:cubicBezTo>
                <a:close/>
                <a:moveTo>
                  <a:pt x="798022" y="199505"/>
                </a:moveTo>
                <a:cubicBezTo>
                  <a:pt x="804935" y="311060"/>
                  <a:pt x="700277" y="404449"/>
                  <a:pt x="598517" y="399010"/>
                </a:cubicBezTo>
                <a:cubicBezTo>
                  <a:pt x="540882" y="395204"/>
                  <a:pt x="496272" y="354648"/>
                  <a:pt x="498764" y="299257"/>
                </a:cubicBezTo>
                <a:cubicBezTo>
                  <a:pt x="499902" y="245360"/>
                  <a:pt x="543054" y="201511"/>
                  <a:pt x="598517" y="199504"/>
                </a:cubicBezTo>
                <a:cubicBezTo>
                  <a:pt x="693412" y="178159"/>
                  <a:pt x="709771" y="212525"/>
                  <a:pt x="798022" y="199505"/>
                </a:cubicBezTo>
                <a:close/>
              </a:path>
              <a:path w="4726174" h="3192087" fill="darkenLess" stroke="0" extrusionOk="0">
                <a:moveTo>
                  <a:pt x="798022" y="199505"/>
                </a:moveTo>
                <a:cubicBezTo>
                  <a:pt x="793240" y="311911"/>
                  <a:pt x="709602" y="412516"/>
                  <a:pt x="598517" y="399010"/>
                </a:cubicBezTo>
                <a:cubicBezTo>
                  <a:pt x="540637" y="395820"/>
                  <a:pt x="501848" y="351012"/>
                  <a:pt x="498764" y="299257"/>
                </a:cubicBezTo>
                <a:cubicBezTo>
                  <a:pt x="507135" y="254457"/>
                  <a:pt x="555368" y="201551"/>
                  <a:pt x="598517" y="199504"/>
                </a:cubicBezTo>
                <a:cubicBezTo>
                  <a:pt x="690749" y="198306"/>
                  <a:pt x="734854" y="213717"/>
                  <a:pt x="798022" y="199505"/>
                </a:cubicBezTo>
                <a:close/>
                <a:moveTo>
                  <a:pt x="399011" y="2992582"/>
                </a:moveTo>
                <a:cubicBezTo>
                  <a:pt x="398210" y="3105268"/>
                  <a:pt x="313145" y="3193272"/>
                  <a:pt x="199506" y="3192087"/>
                </a:cubicBezTo>
                <a:cubicBezTo>
                  <a:pt x="74772" y="3163213"/>
                  <a:pt x="9447" y="3100967"/>
                  <a:pt x="1" y="2992582"/>
                </a:cubicBezTo>
                <a:cubicBezTo>
                  <a:pt x="6074" y="2861067"/>
                  <a:pt x="82318" y="2780628"/>
                  <a:pt x="199506" y="2793077"/>
                </a:cubicBezTo>
                <a:cubicBezTo>
                  <a:pt x="256400" y="2777072"/>
                  <a:pt x="301124" y="2841718"/>
                  <a:pt x="299259" y="2892830"/>
                </a:cubicBezTo>
                <a:cubicBezTo>
                  <a:pt x="296965" y="2957302"/>
                  <a:pt x="241473" y="2996035"/>
                  <a:pt x="199506" y="2992583"/>
                </a:cubicBezTo>
                <a:cubicBezTo>
                  <a:pt x="256341" y="2992399"/>
                  <a:pt x="314363" y="3009993"/>
                  <a:pt x="399011" y="2992582"/>
                </a:cubicBezTo>
                <a:close/>
              </a:path>
              <a:path w="4726174" h="3192087" fill="none" extrusionOk="0">
                <a:moveTo>
                  <a:pt x="399011" y="2793076"/>
                </a:moveTo>
                <a:cubicBezTo>
                  <a:pt x="377258" y="2541779"/>
                  <a:pt x="437558" y="2455512"/>
                  <a:pt x="399011" y="2274362"/>
                </a:cubicBezTo>
                <a:cubicBezTo>
                  <a:pt x="360464" y="2093212"/>
                  <a:pt x="433383" y="1938164"/>
                  <a:pt x="399011" y="1833455"/>
                </a:cubicBezTo>
                <a:cubicBezTo>
                  <a:pt x="364639" y="1728746"/>
                  <a:pt x="401079" y="1443354"/>
                  <a:pt x="399011" y="1288805"/>
                </a:cubicBezTo>
                <a:cubicBezTo>
                  <a:pt x="396943" y="1134256"/>
                  <a:pt x="401902" y="961793"/>
                  <a:pt x="399011" y="847898"/>
                </a:cubicBezTo>
                <a:cubicBezTo>
                  <a:pt x="396120" y="734003"/>
                  <a:pt x="441137" y="405603"/>
                  <a:pt x="399011" y="199505"/>
                </a:cubicBezTo>
                <a:cubicBezTo>
                  <a:pt x="425631" y="70438"/>
                  <a:pt x="496835" y="1310"/>
                  <a:pt x="598516" y="0"/>
                </a:cubicBezTo>
                <a:cubicBezTo>
                  <a:pt x="746215" y="-3245"/>
                  <a:pt x="975716" y="66230"/>
                  <a:pt x="1198962" y="0"/>
                </a:cubicBezTo>
                <a:cubicBezTo>
                  <a:pt x="1422208" y="-66230"/>
                  <a:pt x="1466463" y="4108"/>
                  <a:pt x="1720845" y="0"/>
                </a:cubicBezTo>
                <a:cubicBezTo>
                  <a:pt x="1975227" y="-4108"/>
                  <a:pt x="2032921" y="52839"/>
                  <a:pt x="2164166" y="0"/>
                </a:cubicBezTo>
                <a:cubicBezTo>
                  <a:pt x="2295411" y="-52839"/>
                  <a:pt x="2434993" y="16278"/>
                  <a:pt x="2686049" y="0"/>
                </a:cubicBezTo>
                <a:cubicBezTo>
                  <a:pt x="2937105" y="-16278"/>
                  <a:pt x="3138807" y="47806"/>
                  <a:pt x="3286495" y="0"/>
                </a:cubicBezTo>
                <a:cubicBezTo>
                  <a:pt x="3434183" y="-47806"/>
                  <a:pt x="3626244" y="29075"/>
                  <a:pt x="3926223" y="0"/>
                </a:cubicBezTo>
                <a:cubicBezTo>
                  <a:pt x="4226202" y="-29075"/>
                  <a:pt x="4253259" y="69575"/>
                  <a:pt x="4526669" y="0"/>
                </a:cubicBezTo>
                <a:cubicBezTo>
                  <a:pt x="4635705" y="-14226"/>
                  <a:pt x="4710229" y="91072"/>
                  <a:pt x="4726174" y="199505"/>
                </a:cubicBezTo>
                <a:cubicBezTo>
                  <a:pt x="4746524" y="334489"/>
                  <a:pt x="4629040" y="418046"/>
                  <a:pt x="4526669" y="399010"/>
                </a:cubicBezTo>
                <a:cubicBezTo>
                  <a:pt x="4484814" y="401990"/>
                  <a:pt x="4412690" y="392071"/>
                  <a:pt x="4327163" y="399011"/>
                </a:cubicBezTo>
                <a:cubicBezTo>
                  <a:pt x="4336086" y="579156"/>
                  <a:pt x="4289903" y="694358"/>
                  <a:pt x="4327163" y="839918"/>
                </a:cubicBezTo>
                <a:cubicBezTo>
                  <a:pt x="4364423" y="985478"/>
                  <a:pt x="4327046" y="1087577"/>
                  <a:pt x="4327163" y="1306761"/>
                </a:cubicBezTo>
                <a:cubicBezTo>
                  <a:pt x="4327280" y="1525945"/>
                  <a:pt x="4274921" y="1635017"/>
                  <a:pt x="4327163" y="1773604"/>
                </a:cubicBezTo>
                <a:cubicBezTo>
                  <a:pt x="4379405" y="1912191"/>
                  <a:pt x="4317958" y="2148227"/>
                  <a:pt x="4327163" y="2266382"/>
                </a:cubicBezTo>
                <a:cubicBezTo>
                  <a:pt x="4336368" y="2384537"/>
                  <a:pt x="4273766" y="2723384"/>
                  <a:pt x="4327163" y="2992582"/>
                </a:cubicBezTo>
                <a:cubicBezTo>
                  <a:pt x="4339203" y="3126951"/>
                  <a:pt x="4256572" y="3191679"/>
                  <a:pt x="4127658" y="3192087"/>
                </a:cubicBezTo>
                <a:cubicBezTo>
                  <a:pt x="3954704" y="3253567"/>
                  <a:pt x="3697816" y="3186189"/>
                  <a:pt x="3566493" y="3192087"/>
                </a:cubicBezTo>
                <a:cubicBezTo>
                  <a:pt x="3435171" y="3197985"/>
                  <a:pt x="3315359" y="3164650"/>
                  <a:pt x="3123173" y="3192087"/>
                </a:cubicBezTo>
                <a:cubicBezTo>
                  <a:pt x="2930987" y="3219524"/>
                  <a:pt x="2781852" y="3147772"/>
                  <a:pt x="2483445" y="3192087"/>
                </a:cubicBezTo>
                <a:cubicBezTo>
                  <a:pt x="2185038" y="3236402"/>
                  <a:pt x="2184929" y="3172536"/>
                  <a:pt x="2040125" y="3192087"/>
                </a:cubicBezTo>
                <a:cubicBezTo>
                  <a:pt x="1895321" y="3211638"/>
                  <a:pt x="1598442" y="3167467"/>
                  <a:pt x="1478961" y="3192087"/>
                </a:cubicBezTo>
                <a:cubicBezTo>
                  <a:pt x="1359480" y="3216707"/>
                  <a:pt x="1197370" y="3186678"/>
                  <a:pt x="1035640" y="3192087"/>
                </a:cubicBezTo>
                <a:cubicBezTo>
                  <a:pt x="873910" y="3197496"/>
                  <a:pt x="554837" y="3187183"/>
                  <a:pt x="199505" y="3192087"/>
                </a:cubicBezTo>
                <a:cubicBezTo>
                  <a:pt x="90504" y="3184258"/>
                  <a:pt x="-31909" y="3110361"/>
                  <a:pt x="0" y="2992582"/>
                </a:cubicBezTo>
                <a:cubicBezTo>
                  <a:pt x="2214" y="2887145"/>
                  <a:pt x="82309" y="2816520"/>
                  <a:pt x="199505" y="2793077"/>
                </a:cubicBezTo>
                <a:cubicBezTo>
                  <a:pt x="248000" y="2772740"/>
                  <a:pt x="306681" y="2816546"/>
                  <a:pt x="399011" y="2793076"/>
                </a:cubicBezTo>
                <a:close/>
                <a:moveTo>
                  <a:pt x="598516" y="0"/>
                </a:moveTo>
                <a:cubicBezTo>
                  <a:pt x="694753" y="-6538"/>
                  <a:pt x="791674" y="79254"/>
                  <a:pt x="798021" y="199505"/>
                </a:cubicBezTo>
                <a:cubicBezTo>
                  <a:pt x="794796" y="333475"/>
                  <a:pt x="719102" y="407660"/>
                  <a:pt x="598516" y="399010"/>
                </a:cubicBezTo>
                <a:cubicBezTo>
                  <a:pt x="544301" y="395188"/>
                  <a:pt x="504551" y="343922"/>
                  <a:pt x="498763" y="299257"/>
                </a:cubicBezTo>
                <a:cubicBezTo>
                  <a:pt x="508314" y="246362"/>
                  <a:pt x="540148" y="201491"/>
                  <a:pt x="598516" y="199504"/>
                </a:cubicBezTo>
                <a:cubicBezTo>
                  <a:pt x="673421" y="196622"/>
                  <a:pt x="706666" y="217436"/>
                  <a:pt x="798022" y="199505"/>
                </a:cubicBezTo>
                <a:moveTo>
                  <a:pt x="4327163" y="399011"/>
                </a:moveTo>
                <a:cubicBezTo>
                  <a:pt x="4150905" y="447181"/>
                  <a:pt x="4109785" y="350233"/>
                  <a:pt x="3906359" y="399011"/>
                </a:cubicBezTo>
                <a:cubicBezTo>
                  <a:pt x="3702933" y="447789"/>
                  <a:pt x="3556117" y="375026"/>
                  <a:pt x="3448268" y="399011"/>
                </a:cubicBezTo>
                <a:cubicBezTo>
                  <a:pt x="3340419" y="422996"/>
                  <a:pt x="3154587" y="356683"/>
                  <a:pt x="2915604" y="399011"/>
                </a:cubicBezTo>
                <a:cubicBezTo>
                  <a:pt x="2676621" y="441339"/>
                  <a:pt x="2613945" y="374264"/>
                  <a:pt x="2382940" y="399011"/>
                </a:cubicBezTo>
                <a:cubicBezTo>
                  <a:pt x="2151935" y="423758"/>
                  <a:pt x="2121770" y="356865"/>
                  <a:pt x="1887563" y="399011"/>
                </a:cubicBezTo>
                <a:cubicBezTo>
                  <a:pt x="1653356" y="441157"/>
                  <a:pt x="1592608" y="372441"/>
                  <a:pt x="1392185" y="399011"/>
                </a:cubicBezTo>
                <a:cubicBezTo>
                  <a:pt x="1191762" y="425581"/>
                  <a:pt x="904315" y="338072"/>
                  <a:pt x="598516" y="399011"/>
                </a:cubicBezTo>
                <a:moveTo>
                  <a:pt x="199505" y="2793076"/>
                </a:moveTo>
                <a:cubicBezTo>
                  <a:pt x="258186" y="2808719"/>
                  <a:pt x="300761" y="2841874"/>
                  <a:pt x="299258" y="2892829"/>
                </a:cubicBezTo>
                <a:cubicBezTo>
                  <a:pt x="308940" y="2943149"/>
                  <a:pt x="254434" y="2994389"/>
                  <a:pt x="199505" y="2992582"/>
                </a:cubicBezTo>
                <a:cubicBezTo>
                  <a:pt x="264964" y="2992215"/>
                  <a:pt x="337691" y="3012054"/>
                  <a:pt x="399011" y="2992582"/>
                </a:cubicBezTo>
                <a:moveTo>
                  <a:pt x="199505" y="3192087"/>
                </a:moveTo>
                <a:cubicBezTo>
                  <a:pt x="312453" y="3171801"/>
                  <a:pt x="395948" y="3101078"/>
                  <a:pt x="399010" y="2992582"/>
                </a:cubicBezTo>
                <a:cubicBezTo>
                  <a:pt x="399446" y="2915404"/>
                  <a:pt x="400813" y="2878354"/>
                  <a:pt x="399011" y="2793076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1219033472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66071E-63B2-2ECF-3F74-86B998FD6C4E}"/>
              </a:ext>
            </a:extLst>
          </p:cNvPr>
          <p:cNvSpPr txBox="1"/>
          <p:nvPr/>
        </p:nvSpPr>
        <p:spPr>
          <a:xfrm>
            <a:off x="6069714" y="3734702"/>
            <a:ext cx="38947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A14EA8-C3FD-2E78-89DB-875A81F517D5}"/>
              </a:ext>
            </a:extLst>
          </p:cNvPr>
          <p:cNvSpPr/>
          <p:nvPr/>
        </p:nvSpPr>
        <p:spPr>
          <a:xfrm>
            <a:off x="838200" y="2138239"/>
            <a:ext cx="3475864" cy="33565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475864"/>
                      <a:gd name="connsiteY0" fmla="*/ 1678260 h 3356520"/>
                      <a:gd name="connsiteX1" fmla="*/ 1737932 w 3475864"/>
                      <a:gd name="connsiteY1" fmla="*/ 0 h 3356520"/>
                      <a:gd name="connsiteX2" fmla="*/ 3475864 w 3475864"/>
                      <a:gd name="connsiteY2" fmla="*/ 1678260 h 3356520"/>
                      <a:gd name="connsiteX3" fmla="*/ 1737932 w 3475864"/>
                      <a:gd name="connsiteY3" fmla="*/ 3356520 h 3356520"/>
                      <a:gd name="connsiteX4" fmla="*/ 0 w 3475864"/>
                      <a:gd name="connsiteY4" fmla="*/ 1678260 h 3356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475864" h="3356520" extrusionOk="0">
                        <a:moveTo>
                          <a:pt x="0" y="1678260"/>
                        </a:moveTo>
                        <a:cubicBezTo>
                          <a:pt x="-26759" y="734877"/>
                          <a:pt x="649736" y="48177"/>
                          <a:pt x="1737932" y="0"/>
                        </a:cubicBezTo>
                        <a:cubicBezTo>
                          <a:pt x="2775364" y="16336"/>
                          <a:pt x="3317870" y="756407"/>
                          <a:pt x="3475864" y="1678260"/>
                        </a:cubicBezTo>
                        <a:cubicBezTo>
                          <a:pt x="3431087" y="2648864"/>
                          <a:pt x="2681077" y="3448761"/>
                          <a:pt x="1737932" y="3356520"/>
                        </a:cubicBezTo>
                        <a:cubicBezTo>
                          <a:pt x="662276" y="3293150"/>
                          <a:pt x="77753" y="2642288"/>
                          <a:pt x="0" y="167826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C589C9E-6EB2-7E35-A77E-37B3747C36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8487" y="2741760"/>
            <a:ext cx="720000" cy="7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60A256-27F7-60E8-2EFA-FE7C487AA930}"/>
              </a:ext>
            </a:extLst>
          </p:cNvPr>
          <p:cNvSpPr txBox="1"/>
          <p:nvPr/>
        </p:nvSpPr>
        <p:spPr>
          <a:xfrm>
            <a:off x="900983" y="3479529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Arbitrage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1F5B1-39C0-EA5D-7931-FEC6C62D52DA}"/>
              </a:ext>
            </a:extLst>
          </p:cNvPr>
          <p:cNvSpPr txBox="1"/>
          <p:nvPr/>
        </p:nvSpPr>
        <p:spPr>
          <a:xfrm>
            <a:off x="2596534" y="3479529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Liquidation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6CE45D-1446-A4A8-17D3-4E0BCC6EBA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75065" y="2756332"/>
            <a:ext cx="720000" cy="72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0E10BB-F83E-E462-A7F9-69A8FCE7D289}"/>
              </a:ext>
            </a:extLst>
          </p:cNvPr>
          <p:cNvSpPr txBox="1"/>
          <p:nvPr/>
        </p:nvSpPr>
        <p:spPr>
          <a:xfrm>
            <a:off x="1664474" y="4841194"/>
            <a:ext cx="1741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DeFi Attack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7488610-45F0-9190-F85C-C7F0567AEA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36131" y="1629354"/>
            <a:ext cx="1080000" cy="108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732D53F-3672-6FE8-C602-2374C1DE8C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75065" y="4121194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/>
      <p:bldP spid="35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lying on a couch with money&#10;&#10;Description automatically generated">
            <a:extLst>
              <a:ext uri="{FF2B5EF4-FFF2-40B4-BE49-F238E27FC236}">
                <a16:creationId xmlns:a16="http://schemas.microsoft.com/office/drawing/2014/main" id="{31D6906D-5575-8E69-29FA-118A4354C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4" y="975975"/>
            <a:ext cx="5571067" cy="5571067"/>
          </a:xfrm>
          <a:prstGeom prst="rect">
            <a:avLst/>
          </a:prstGeom>
        </p:spPr>
      </p:pic>
      <p:pic>
        <p:nvPicPr>
          <p:cNvPr id="1026" name="Picture 2" descr="Copycat: and a Litter of Other Cats: Yow, David: 9781617752704: Amazon.com:  Books">
            <a:extLst>
              <a:ext uri="{FF2B5EF4-FFF2-40B4-BE49-F238E27FC236}">
                <a16:creationId xmlns:a16="http://schemas.microsoft.com/office/drawing/2014/main" id="{0DBF9186-0EDE-F937-6766-5EB99E3A3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728" y="3429000"/>
            <a:ext cx="1944758" cy="19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1BE869-EFD7-F81A-242A-A5784EC283EF}"/>
              </a:ext>
            </a:extLst>
          </p:cNvPr>
          <p:cNvSpPr txBox="1"/>
          <p:nvPr/>
        </p:nvSpPr>
        <p:spPr>
          <a:xfrm>
            <a:off x="3746614" y="318192"/>
            <a:ext cx="4698765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N" sz="2400" dirty="0">
                <a:solidFill>
                  <a:srgbClr val="C00000"/>
                </a:solidFill>
                <a:latin typeface="Helvetica" pitchFamily="2" charset="0"/>
              </a:rPr>
              <a:t>The Blockchain Imitation Game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84259-4022-129C-1F7A-2F8CBEF2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09" y="1333975"/>
            <a:ext cx="4444390" cy="33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09316B-7BAD-D108-45C9-825F7446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Imitation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E9DF5-B6D1-97EB-12C5-30C8E6765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928" y="4481577"/>
            <a:ext cx="1781451" cy="4024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N" sz="2400" dirty="0">
                <a:latin typeface="Helvetica" pitchFamily="2" charset="0"/>
              </a:rPr>
              <a:t>Copy-paste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C1DD352-447D-241A-C80C-8E4D8E6761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1929" y="1857742"/>
            <a:ext cx="1080000" cy="10800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B2B3E26E-C73D-6821-B411-C06DA51D78C8}"/>
              </a:ext>
            </a:extLst>
          </p:cNvPr>
          <p:cNvSpPr/>
          <p:nvPr/>
        </p:nvSpPr>
        <p:spPr>
          <a:xfrm>
            <a:off x="2197811" y="2230688"/>
            <a:ext cx="1205802" cy="334108"/>
          </a:xfrm>
          <a:custGeom>
            <a:avLst/>
            <a:gdLst>
              <a:gd name="connsiteX0" fmla="*/ 0 w 1205802"/>
              <a:gd name="connsiteY0" fmla="*/ 83527 h 334108"/>
              <a:gd name="connsiteX1" fmla="*/ 508987 w 1205802"/>
              <a:gd name="connsiteY1" fmla="*/ 83527 h 334108"/>
              <a:gd name="connsiteX2" fmla="*/ 1038748 w 1205802"/>
              <a:gd name="connsiteY2" fmla="*/ 83527 h 334108"/>
              <a:gd name="connsiteX3" fmla="*/ 1038748 w 1205802"/>
              <a:gd name="connsiteY3" fmla="*/ 0 h 334108"/>
              <a:gd name="connsiteX4" fmla="*/ 1205802 w 1205802"/>
              <a:gd name="connsiteY4" fmla="*/ 167054 h 334108"/>
              <a:gd name="connsiteX5" fmla="*/ 1038748 w 1205802"/>
              <a:gd name="connsiteY5" fmla="*/ 334108 h 334108"/>
              <a:gd name="connsiteX6" fmla="*/ 1038748 w 1205802"/>
              <a:gd name="connsiteY6" fmla="*/ 250581 h 334108"/>
              <a:gd name="connsiteX7" fmla="*/ 540149 w 1205802"/>
              <a:gd name="connsiteY7" fmla="*/ 250581 h 334108"/>
              <a:gd name="connsiteX8" fmla="*/ 0 w 1205802"/>
              <a:gd name="connsiteY8" fmla="*/ 250581 h 334108"/>
              <a:gd name="connsiteX9" fmla="*/ 0 w 1205802"/>
              <a:gd name="connsiteY9" fmla="*/ 83527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5802" h="334108" extrusionOk="0">
                <a:moveTo>
                  <a:pt x="0" y="83527"/>
                </a:moveTo>
                <a:cubicBezTo>
                  <a:pt x="162438" y="65536"/>
                  <a:pt x="316640" y="94198"/>
                  <a:pt x="508987" y="83527"/>
                </a:cubicBezTo>
                <a:cubicBezTo>
                  <a:pt x="701334" y="72856"/>
                  <a:pt x="801309" y="65146"/>
                  <a:pt x="1038748" y="83527"/>
                </a:cubicBezTo>
                <a:cubicBezTo>
                  <a:pt x="1040078" y="61486"/>
                  <a:pt x="1038791" y="16913"/>
                  <a:pt x="1038748" y="0"/>
                </a:cubicBezTo>
                <a:cubicBezTo>
                  <a:pt x="1107273" y="82055"/>
                  <a:pt x="1132428" y="103408"/>
                  <a:pt x="1205802" y="167054"/>
                </a:cubicBezTo>
                <a:cubicBezTo>
                  <a:pt x="1155408" y="214041"/>
                  <a:pt x="1085101" y="298926"/>
                  <a:pt x="1038748" y="334108"/>
                </a:cubicBezTo>
                <a:cubicBezTo>
                  <a:pt x="1034703" y="301457"/>
                  <a:pt x="1038219" y="271185"/>
                  <a:pt x="1038748" y="250581"/>
                </a:cubicBezTo>
                <a:cubicBezTo>
                  <a:pt x="810510" y="263824"/>
                  <a:pt x="757159" y="251235"/>
                  <a:pt x="540149" y="250581"/>
                </a:cubicBezTo>
                <a:cubicBezTo>
                  <a:pt x="323139" y="249927"/>
                  <a:pt x="159208" y="258017"/>
                  <a:pt x="0" y="250581"/>
                </a:cubicBezTo>
                <a:cubicBezTo>
                  <a:pt x="7632" y="204365"/>
                  <a:pt x="4534" y="160805"/>
                  <a:pt x="0" y="83527"/>
                </a:cubicBezTo>
                <a:close/>
              </a:path>
            </a:pathLst>
          </a:custGeom>
          <a:noFill/>
          <a:ln cmpd="sng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D2378CE-0867-9CD7-EF1E-0068C8D37DDF}"/>
              </a:ext>
            </a:extLst>
          </p:cNvPr>
          <p:cNvSpPr/>
          <p:nvPr/>
        </p:nvSpPr>
        <p:spPr>
          <a:xfrm>
            <a:off x="4900246" y="2230688"/>
            <a:ext cx="1205802" cy="334108"/>
          </a:xfrm>
          <a:custGeom>
            <a:avLst/>
            <a:gdLst>
              <a:gd name="connsiteX0" fmla="*/ 0 w 1205802"/>
              <a:gd name="connsiteY0" fmla="*/ 83527 h 334108"/>
              <a:gd name="connsiteX1" fmla="*/ 508987 w 1205802"/>
              <a:gd name="connsiteY1" fmla="*/ 83527 h 334108"/>
              <a:gd name="connsiteX2" fmla="*/ 1038748 w 1205802"/>
              <a:gd name="connsiteY2" fmla="*/ 83527 h 334108"/>
              <a:gd name="connsiteX3" fmla="*/ 1038748 w 1205802"/>
              <a:gd name="connsiteY3" fmla="*/ 0 h 334108"/>
              <a:gd name="connsiteX4" fmla="*/ 1205802 w 1205802"/>
              <a:gd name="connsiteY4" fmla="*/ 167054 h 334108"/>
              <a:gd name="connsiteX5" fmla="*/ 1038748 w 1205802"/>
              <a:gd name="connsiteY5" fmla="*/ 334108 h 334108"/>
              <a:gd name="connsiteX6" fmla="*/ 1038748 w 1205802"/>
              <a:gd name="connsiteY6" fmla="*/ 250581 h 334108"/>
              <a:gd name="connsiteX7" fmla="*/ 540149 w 1205802"/>
              <a:gd name="connsiteY7" fmla="*/ 250581 h 334108"/>
              <a:gd name="connsiteX8" fmla="*/ 0 w 1205802"/>
              <a:gd name="connsiteY8" fmla="*/ 250581 h 334108"/>
              <a:gd name="connsiteX9" fmla="*/ 0 w 1205802"/>
              <a:gd name="connsiteY9" fmla="*/ 83527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05802" h="334108" extrusionOk="0">
                <a:moveTo>
                  <a:pt x="0" y="83527"/>
                </a:moveTo>
                <a:cubicBezTo>
                  <a:pt x="162438" y="65536"/>
                  <a:pt x="316640" y="94198"/>
                  <a:pt x="508987" y="83527"/>
                </a:cubicBezTo>
                <a:cubicBezTo>
                  <a:pt x="701334" y="72856"/>
                  <a:pt x="801309" y="65146"/>
                  <a:pt x="1038748" y="83527"/>
                </a:cubicBezTo>
                <a:cubicBezTo>
                  <a:pt x="1040078" y="61486"/>
                  <a:pt x="1038791" y="16913"/>
                  <a:pt x="1038748" y="0"/>
                </a:cubicBezTo>
                <a:cubicBezTo>
                  <a:pt x="1107273" y="82055"/>
                  <a:pt x="1132428" y="103408"/>
                  <a:pt x="1205802" y="167054"/>
                </a:cubicBezTo>
                <a:cubicBezTo>
                  <a:pt x="1155408" y="214041"/>
                  <a:pt x="1085101" y="298926"/>
                  <a:pt x="1038748" y="334108"/>
                </a:cubicBezTo>
                <a:cubicBezTo>
                  <a:pt x="1034703" y="301457"/>
                  <a:pt x="1038219" y="271185"/>
                  <a:pt x="1038748" y="250581"/>
                </a:cubicBezTo>
                <a:cubicBezTo>
                  <a:pt x="810510" y="263824"/>
                  <a:pt x="757159" y="251235"/>
                  <a:pt x="540149" y="250581"/>
                </a:cubicBezTo>
                <a:cubicBezTo>
                  <a:pt x="323139" y="249927"/>
                  <a:pt x="159208" y="258017"/>
                  <a:pt x="0" y="250581"/>
                </a:cubicBezTo>
                <a:cubicBezTo>
                  <a:pt x="7632" y="204365"/>
                  <a:pt x="4534" y="160805"/>
                  <a:pt x="0" y="83527"/>
                </a:cubicBezTo>
                <a:close/>
              </a:path>
            </a:pathLst>
          </a:custGeom>
          <a:noFill/>
          <a:ln cmpd="sng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C58CD6D-9EE6-7106-B40E-40E5837EF7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365" y="1857742"/>
            <a:ext cx="1080000" cy="1080000"/>
          </a:xfrm>
          <a:prstGeom prst="rect">
            <a:avLst/>
          </a:prstGeom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E723CBBF-FBBA-5196-A0E1-893BDAF122D4}"/>
              </a:ext>
            </a:extLst>
          </p:cNvPr>
          <p:cNvSpPr/>
          <p:nvPr/>
        </p:nvSpPr>
        <p:spPr>
          <a:xfrm rot="5400000">
            <a:off x="5345205" y="1994051"/>
            <a:ext cx="315884" cy="3782436"/>
          </a:xfrm>
          <a:custGeom>
            <a:avLst/>
            <a:gdLst>
              <a:gd name="connsiteX0" fmla="*/ 0 w 315884"/>
              <a:gd name="connsiteY0" fmla="*/ 0 h 3782436"/>
              <a:gd name="connsiteX1" fmla="*/ 157942 w 315884"/>
              <a:gd name="connsiteY1" fmla="*/ 26323 h 3782436"/>
              <a:gd name="connsiteX2" fmla="*/ 157942 w 315884"/>
              <a:gd name="connsiteY2" fmla="*/ 504352 h 3782436"/>
              <a:gd name="connsiteX3" fmla="*/ 157942 w 315884"/>
              <a:gd name="connsiteY3" fmla="*/ 963995 h 3782436"/>
              <a:gd name="connsiteX4" fmla="*/ 157942 w 315884"/>
              <a:gd name="connsiteY4" fmla="*/ 1368481 h 3782436"/>
              <a:gd name="connsiteX5" fmla="*/ 157942 w 315884"/>
              <a:gd name="connsiteY5" fmla="*/ 1864895 h 3782436"/>
              <a:gd name="connsiteX6" fmla="*/ 315884 w 315884"/>
              <a:gd name="connsiteY6" fmla="*/ 1891218 h 3782436"/>
              <a:gd name="connsiteX7" fmla="*/ 157942 w 315884"/>
              <a:gd name="connsiteY7" fmla="*/ 1917541 h 3782436"/>
              <a:gd name="connsiteX8" fmla="*/ 157942 w 315884"/>
              <a:gd name="connsiteY8" fmla="*/ 2377184 h 3782436"/>
              <a:gd name="connsiteX9" fmla="*/ 157942 w 315884"/>
              <a:gd name="connsiteY9" fmla="*/ 2818441 h 3782436"/>
              <a:gd name="connsiteX10" fmla="*/ 157942 w 315884"/>
              <a:gd name="connsiteY10" fmla="*/ 3259699 h 3782436"/>
              <a:gd name="connsiteX11" fmla="*/ 157942 w 315884"/>
              <a:gd name="connsiteY11" fmla="*/ 3756113 h 3782436"/>
              <a:gd name="connsiteX12" fmla="*/ 0 w 315884"/>
              <a:gd name="connsiteY12" fmla="*/ 3782436 h 3782436"/>
              <a:gd name="connsiteX13" fmla="*/ 0 w 315884"/>
              <a:gd name="connsiteY13" fmla="*/ 3317737 h 3782436"/>
              <a:gd name="connsiteX14" fmla="*/ 0 w 315884"/>
              <a:gd name="connsiteY14" fmla="*/ 2739564 h 3782436"/>
              <a:gd name="connsiteX15" fmla="*/ 0 w 315884"/>
              <a:gd name="connsiteY15" fmla="*/ 2161392 h 3782436"/>
              <a:gd name="connsiteX16" fmla="*/ 0 w 315884"/>
              <a:gd name="connsiteY16" fmla="*/ 1583220 h 3782436"/>
              <a:gd name="connsiteX17" fmla="*/ 0 w 315884"/>
              <a:gd name="connsiteY17" fmla="*/ 1042872 h 3782436"/>
              <a:gd name="connsiteX18" fmla="*/ 0 w 315884"/>
              <a:gd name="connsiteY18" fmla="*/ 615997 h 3782436"/>
              <a:gd name="connsiteX19" fmla="*/ 0 w 315884"/>
              <a:gd name="connsiteY19" fmla="*/ 0 h 3782436"/>
              <a:gd name="connsiteX0" fmla="*/ 0 w 315884"/>
              <a:gd name="connsiteY0" fmla="*/ 0 h 3782436"/>
              <a:gd name="connsiteX1" fmla="*/ 157942 w 315884"/>
              <a:gd name="connsiteY1" fmla="*/ 26323 h 3782436"/>
              <a:gd name="connsiteX2" fmla="*/ 157942 w 315884"/>
              <a:gd name="connsiteY2" fmla="*/ 467580 h 3782436"/>
              <a:gd name="connsiteX3" fmla="*/ 157942 w 315884"/>
              <a:gd name="connsiteY3" fmla="*/ 872066 h 3782436"/>
              <a:gd name="connsiteX4" fmla="*/ 157942 w 315884"/>
              <a:gd name="connsiteY4" fmla="*/ 1368481 h 3782436"/>
              <a:gd name="connsiteX5" fmla="*/ 157942 w 315884"/>
              <a:gd name="connsiteY5" fmla="*/ 1864895 h 3782436"/>
              <a:gd name="connsiteX6" fmla="*/ 315884 w 315884"/>
              <a:gd name="connsiteY6" fmla="*/ 1891218 h 3782436"/>
              <a:gd name="connsiteX7" fmla="*/ 157942 w 315884"/>
              <a:gd name="connsiteY7" fmla="*/ 1917541 h 3782436"/>
              <a:gd name="connsiteX8" fmla="*/ 157942 w 315884"/>
              <a:gd name="connsiteY8" fmla="*/ 2395570 h 3782436"/>
              <a:gd name="connsiteX9" fmla="*/ 157942 w 315884"/>
              <a:gd name="connsiteY9" fmla="*/ 2873598 h 3782436"/>
              <a:gd name="connsiteX10" fmla="*/ 157942 w 315884"/>
              <a:gd name="connsiteY10" fmla="*/ 3351627 h 3782436"/>
              <a:gd name="connsiteX11" fmla="*/ 157942 w 315884"/>
              <a:gd name="connsiteY11" fmla="*/ 3756113 h 3782436"/>
              <a:gd name="connsiteX12" fmla="*/ 0 w 315884"/>
              <a:gd name="connsiteY12" fmla="*/ 3782436 h 378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5884" h="3782436" stroke="0" extrusionOk="0">
                <a:moveTo>
                  <a:pt x="0" y="0"/>
                </a:moveTo>
                <a:cubicBezTo>
                  <a:pt x="88609" y="-509"/>
                  <a:pt x="157537" y="9643"/>
                  <a:pt x="157942" y="26323"/>
                </a:cubicBezTo>
                <a:cubicBezTo>
                  <a:pt x="190112" y="227851"/>
                  <a:pt x="103133" y="293835"/>
                  <a:pt x="157942" y="504352"/>
                </a:cubicBezTo>
                <a:cubicBezTo>
                  <a:pt x="212751" y="714869"/>
                  <a:pt x="123721" y="748616"/>
                  <a:pt x="157942" y="963995"/>
                </a:cubicBezTo>
                <a:cubicBezTo>
                  <a:pt x="192163" y="1179374"/>
                  <a:pt x="129570" y="1229818"/>
                  <a:pt x="157942" y="1368481"/>
                </a:cubicBezTo>
                <a:cubicBezTo>
                  <a:pt x="186314" y="1507144"/>
                  <a:pt x="120231" y="1728893"/>
                  <a:pt x="157942" y="1864895"/>
                </a:cubicBezTo>
                <a:cubicBezTo>
                  <a:pt x="175665" y="1871910"/>
                  <a:pt x="234389" y="1893195"/>
                  <a:pt x="315884" y="1891218"/>
                </a:cubicBezTo>
                <a:cubicBezTo>
                  <a:pt x="227646" y="1892564"/>
                  <a:pt x="160589" y="1906056"/>
                  <a:pt x="157942" y="1917541"/>
                </a:cubicBezTo>
                <a:cubicBezTo>
                  <a:pt x="189974" y="2035462"/>
                  <a:pt x="146938" y="2185658"/>
                  <a:pt x="157942" y="2377184"/>
                </a:cubicBezTo>
                <a:cubicBezTo>
                  <a:pt x="168946" y="2568710"/>
                  <a:pt x="116361" y="2648916"/>
                  <a:pt x="157942" y="2818441"/>
                </a:cubicBezTo>
                <a:cubicBezTo>
                  <a:pt x="199523" y="2987966"/>
                  <a:pt x="127919" y="3040803"/>
                  <a:pt x="157942" y="3259699"/>
                </a:cubicBezTo>
                <a:cubicBezTo>
                  <a:pt x="187965" y="3478595"/>
                  <a:pt x="102004" y="3613346"/>
                  <a:pt x="157942" y="3756113"/>
                </a:cubicBezTo>
                <a:cubicBezTo>
                  <a:pt x="162174" y="3791499"/>
                  <a:pt x="79784" y="3777257"/>
                  <a:pt x="0" y="3782436"/>
                </a:cubicBezTo>
                <a:cubicBezTo>
                  <a:pt x="-42070" y="3639093"/>
                  <a:pt x="23321" y="3539339"/>
                  <a:pt x="0" y="3317737"/>
                </a:cubicBezTo>
                <a:cubicBezTo>
                  <a:pt x="-23321" y="3096135"/>
                  <a:pt x="11216" y="2872611"/>
                  <a:pt x="0" y="2739564"/>
                </a:cubicBezTo>
                <a:cubicBezTo>
                  <a:pt x="-11216" y="2606517"/>
                  <a:pt x="50802" y="2435002"/>
                  <a:pt x="0" y="2161392"/>
                </a:cubicBezTo>
                <a:cubicBezTo>
                  <a:pt x="-50802" y="1887782"/>
                  <a:pt x="65894" y="1703253"/>
                  <a:pt x="0" y="1583220"/>
                </a:cubicBezTo>
                <a:cubicBezTo>
                  <a:pt x="-65894" y="1463187"/>
                  <a:pt x="7978" y="1208853"/>
                  <a:pt x="0" y="1042872"/>
                </a:cubicBezTo>
                <a:cubicBezTo>
                  <a:pt x="-7978" y="876891"/>
                  <a:pt x="8835" y="746259"/>
                  <a:pt x="0" y="615997"/>
                </a:cubicBezTo>
                <a:cubicBezTo>
                  <a:pt x="-8835" y="485736"/>
                  <a:pt x="55290" y="269155"/>
                  <a:pt x="0" y="0"/>
                </a:cubicBezTo>
                <a:close/>
              </a:path>
              <a:path w="315884" h="3782436" fill="none" extrusionOk="0">
                <a:moveTo>
                  <a:pt x="0" y="0"/>
                </a:moveTo>
                <a:cubicBezTo>
                  <a:pt x="87527" y="-707"/>
                  <a:pt x="157720" y="11364"/>
                  <a:pt x="157942" y="26323"/>
                </a:cubicBezTo>
                <a:cubicBezTo>
                  <a:pt x="182389" y="164725"/>
                  <a:pt x="110026" y="290859"/>
                  <a:pt x="157942" y="467580"/>
                </a:cubicBezTo>
                <a:cubicBezTo>
                  <a:pt x="205858" y="644301"/>
                  <a:pt x="147553" y="688517"/>
                  <a:pt x="157942" y="872066"/>
                </a:cubicBezTo>
                <a:cubicBezTo>
                  <a:pt x="168331" y="1055615"/>
                  <a:pt x="122247" y="1173360"/>
                  <a:pt x="157942" y="1368481"/>
                </a:cubicBezTo>
                <a:cubicBezTo>
                  <a:pt x="193637" y="1563602"/>
                  <a:pt x="116858" y="1747326"/>
                  <a:pt x="157942" y="1864895"/>
                </a:cubicBezTo>
                <a:cubicBezTo>
                  <a:pt x="160294" y="1898249"/>
                  <a:pt x="246573" y="1894970"/>
                  <a:pt x="315884" y="1891218"/>
                </a:cubicBezTo>
                <a:cubicBezTo>
                  <a:pt x="227347" y="1893430"/>
                  <a:pt x="155352" y="1901375"/>
                  <a:pt x="157942" y="1917541"/>
                </a:cubicBezTo>
                <a:cubicBezTo>
                  <a:pt x="185726" y="2103479"/>
                  <a:pt x="150635" y="2189825"/>
                  <a:pt x="157942" y="2395570"/>
                </a:cubicBezTo>
                <a:cubicBezTo>
                  <a:pt x="165249" y="2601315"/>
                  <a:pt x="130819" y="2746680"/>
                  <a:pt x="157942" y="2873598"/>
                </a:cubicBezTo>
                <a:cubicBezTo>
                  <a:pt x="185065" y="3000516"/>
                  <a:pt x="135126" y="3252940"/>
                  <a:pt x="157942" y="3351627"/>
                </a:cubicBezTo>
                <a:cubicBezTo>
                  <a:pt x="180758" y="3450314"/>
                  <a:pt x="120382" y="3613165"/>
                  <a:pt x="157942" y="3756113"/>
                </a:cubicBezTo>
                <a:cubicBezTo>
                  <a:pt x="154766" y="3755833"/>
                  <a:pt x="92715" y="3784279"/>
                  <a:pt x="0" y="3782436"/>
                </a:cubicBezTo>
              </a:path>
              <a:path w="315884" h="3782436" fill="none" stroke="0" extrusionOk="0">
                <a:moveTo>
                  <a:pt x="0" y="0"/>
                </a:moveTo>
                <a:cubicBezTo>
                  <a:pt x="86646" y="1926"/>
                  <a:pt x="156172" y="13837"/>
                  <a:pt x="157942" y="26323"/>
                </a:cubicBezTo>
                <a:cubicBezTo>
                  <a:pt x="184087" y="170796"/>
                  <a:pt x="148307" y="284636"/>
                  <a:pt x="157942" y="504352"/>
                </a:cubicBezTo>
                <a:cubicBezTo>
                  <a:pt x="167577" y="724068"/>
                  <a:pt x="149420" y="815393"/>
                  <a:pt x="157942" y="927223"/>
                </a:cubicBezTo>
                <a:cubicBezTo>
                  <a:pt x="166464" y="1039053"/>
                  <a:pt x="111506" y="1146811"/>
                  <a:pt x="157942" y="1350095"/>
                </a:cubicBezTo>
                <a:cubicBezTo>
                  <a:pt x="204378" y="1553379"/>
                  <a:pt x="104900" y="1711407"/>
                  <a:pt x="157942" y="1864895"/>
                </a:cubicBezTo>
                <a:cubicBezTo>
                  <a:pt x="166111" y="1872986"/>
                  <a:pt x="228113" y="1886692"/>
                  <a:pt x="315884" y="1891218"/>
                </a:cubicBezTo>
                <a:cubicBezTo>
                  <a:pt x="232284" y="1890573"/>
                  <a:pt x="155750" y="1905485"/>
                  <a:pt x="157942" y="1917541"/>
                </a:cubicBezTo>
                <a:cubicBezTo>
                  <a:pt x="204892" y="2028078"/>
                  <a:pt x="122382" y="2210054"/>
                  <a:pt x="157942" y="2395570"/>
                </a:cubicBezTo>
                <a:cubicBezTo>
                  <a:pt x="193502" y="2581086"/>
                  <a:pt x="126891" y="2639597"/>
                  <a:pt x="157942" y="2800056"/>
                </a:cubicBezTo>
                <a:cubicBezTo>
                  <a:pt x="188993" y="2960515"/>
                  <a:pt x="152157" y="3111270"/>
                  <a:pt x="157942" y="3222927"/>
                </a:cubicBezTo>
                <a:cubicBezTo>
                  <a:pt x="163727" y="3334584"/>
                  <a:pt x="115136" y="3544423"/>
                  <a:pt x="157942" y="3756113"/>
                </a:cubicBezTo>
                <a:cubicBezTo>
                  <a:pt x="160971" y="3770032"/>
                  <a:pt x="88126" y="3784427"/>
                  <a:pt x="0" y="3782436"/>
                </a:cubicBezTo>
              </a:path>
            </a:pathLst>
          </a:custGeom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179271243">
                  <a:prstGeom prst="rightBrac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72B70E0-91C0-35B1-72E6-C28B5602E3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94549" y="4322778"/>
            <a:ext cx="720000" cy="72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35D3FE1-4E4B-5761-47E5-BDD67D844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94549" y="5213998"/>
            <a:ext cx="720000" cy="7200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0AC84E16-0760-43D9-71A8-B5D19556CB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1929" y="3461717"/>
            <a:ext cx="360000" cy="360000"/>
          </a:xfrm>
          <a:prstGeom prst="rect">
            <a:avLst/>
          </a:prstGeom>
        </p:spPr>
      </p:pic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602A89A5-BB91-240C-99E4-0DA1EA4B67B6}"/>
              </a:ext>
            </a:extLst>
          </p:cNvPr>
          <p:cNvSpPr txBox="1">
            <a:spLocks/>
          </p:cNvSpPr>
          <p:nvPr/>
        </p:nvSpPr>
        <p:spPr>
          <a:xfrm>
            <a:off x="4430927" y="5372797"/>
            <a:ext cx="1781451" cy="402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Helvetica" pitchFamily="2" charset="0"/>
              </a:rPr>
              <a:t>F</a:t>
            </a:r>
            <a:r>
              <a:rPr lang="en-CN" sz="2400" dirty="0">
                <a:latin typeface="Helvetica" pitchFamily="2" charset="0"/>
              </a:rPr>
              <a:t>ront-run</a:t>
            </a:r>
          </a:p>
        </p:txBody>
      </p:sp>
      <p:pic>
        <p:nvPicPr>
          <p:cNvPr id="28" name="Picture 27" descr="A picture containing screenshot, graphics, font, circle&#10;&#10;Description automatically generated">
            <a:extLst>
              <a:ext uri="{FF2B5EF4-FFF2-40B4-BE49-F238E27FC236}">
                <a16:creationId xmlns:a16="http://schemas.microsoft.com/office/drawing/2014/main" id="{DE8E6EC5-1AE0-07ED-9001-E8D8C2F2A7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857742"/>
            <a:ext cx="1080000" cy="1080000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E02E9FD-45F9-9D6D-BBEE-B364269CF209}"/>
              </a:ext>
            </a:extLst>
          </p:cNvPr>
          <p:cNvSpPr txBox="1">
            <a:spLocks/>
          </p:cNvSpPr>
          <p:nvPr/>
        </p:nvSpPr>
        <p:spPr>
          <a:xfrm>
            <a:off x="697091" y="2939531"/>
            <a:ext cx="1362217" cy="402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N" sz="2400" dirty="0">
                <a:latin typeface="Helvetica" pitchFamily="2" charset="0"/>
              </a:rPr>
              <a:t>Creation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294AC42-A019-40DD-7F5F-5FE1137F6403}"/>
              </a:ext>
            </a:extLst>
          </p:cNvPr>
          <p:cNvSpPr txBox="1">
            <a:spLocks/>
          </p:cNvSpPr>
          <p:nvPr/>
        </p:nvSpPr>
        <p:spPr>
          <a:xfrm>
            <a:off x="3190549" y="2939531"/>
            <a:ext cx="1922759" cy="402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N" sz="2400" dirty="0">
                <a:latin typeface="Helvetica" pitchFamily="2" charset="0"/>
              </a:rPr>
              <a:t>Observation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B875E55D-23F8-90DF-42BA-F8B488D4D4A3}"/>
              </a:ext>
            </a:extLst>
          </p:cNvPr>
          <p:cNvSpPr txBox="1">
            <a:spLocks/>
          </p:cNvSpPr>
          <p:nvPr/>
        </p:nvSpPr>
        <p:spPr>
          <a:xfrm>
            <a:off x="5931283" y="2939531"/>
            <a:ext cx="1846164" cy="4024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N" sz="2400" dirty="0">
                <a:latin typeface="Helvetica" pitchFamily="2" charset="0"/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270066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5" grpId="0" animBg="1"/>
      <p:bldP spid="16" grpId="0" animBg="1"/>
      <p:bldP spid="20" grpId="0" animBg="1"/>
      <p:bldP spid="27" grpId="0"/>
      <p:bldP spid="2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EA77B-D470-C634-08E9-C56CFB91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Helvetica" pitchFamily="2" charset="0"/>
              </a:rPr>
              <a:t>Na</a:t>
            </a:r>
            <a:r>
              <a:rPr lang="en-US" dirty="0" err="1">
                <a:latin typeface="Helvetica" pitchFamily="2" charset="0"/>
              </a:rPr>
              <a:t>i</a:t>
            </a:r>
            <a:r>
              <a:rPr lang="en-CN" dirty="0">
                <a:latin typeface="Helvetica" pitchFamily="2" charset="0"/>
              </a:rPr>
              <a:t>ve Imitation</a:t>
            </a:r>
            <a:endParaRPr lang="en-C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20672-571C-7137-71E7-567BA66F3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4831080" cy="3570070"/>
          </a:xfrm>
        </p:spPr>
        <p:txBody>
          <a:bodyPr>
            <a:normAutofit fontScale="85000" lnSpcReduction="10000"/>
          </a:bodyPr>
          <a:lstStyle/>
          <a:p>
            <a:r>
              <a:rPr lang="en-CN" sz="2400" dirty="0">
                <a:latin typeface="Helvetica" pitchFamily="2" charset="0"/>
              </a:rPr>
              <a:t>Blind duplicate &amp; string replacement</a:t>
            </a:r>
          </a:p>
          <a:p>
            <a:endParaRPr lang="en-CN" sz="2400" dirty="0">
              <a:latin typeface="Helvetica" pitchFamily="2" charset="0"/>
            </a:endParaRPr>
          </a:p>
          <a:p>
            <a:r>
              <a:rPr lang="en-CN" sz="2400" dirty="0">
                <a:latin typeface="Helvetica" pitchFamily="2" charset="0"/>
              </a:rPr>
              <a:t>Verify locally &amp; front-run</a:t>
            </a:r>
          </a:p>
          <a:p>
            <a:endParaRPr lang="en-CN" sz="2400" dirty="0">
              <a:latin typeface="Helvetica" pitchFamily="2" charset="0"/>
            </a:endParaRPr>
          </a:p>
          <a:p>
            <a:r>
              <a:rPr lang="en-CN" sz="2400" dirty="0">
                <a:latin typeface="Helvetica" pitchFamily="2" charset="0"/>
              </a:rPr>
              <a:t>Simple but effective</a:t>
            </a:r>
          </a:p>
          <a:p>
            <a:endParaRPr lang="en-CN" sz="2400" dirty="0">
              <a:latin typeface="Helvetica" pitchFamily="2" charset="0"/>
            </a:endParaRPr>
          </a:p>
          <a:p>
            <a:r>
              <a:rPr lang="en-CN" sz="2400" dirty="0">
                <a:latin typeface="Helvetica" pitchFamily="2" charset="0"/>
              </a:rPr>
              <a:t>35M USD (</a:t>
            </a:r>
            <a:r>
              <a:rPr lang="en-US" sz="2400" dirty="0">
                <a:latin typeface="Helvetica" pitchFamily="2" charset="0"/>
              </a:rPr>
              <a:t>December 2018 – August 2021</a:t>
            </a:r>
            <a:r>
              <a:rPr lang="en-CN" sz="2400" dirty="0">
                <a:latin typeface="Helvetica" pitchFamily="2" charset="0"/>
              </a:rPr>
              <a:t>) on Ethereum</a:t>
            </a:r>
          </a:p>
          <a:p>
            <a:endParaRPr lang="en-CN" sz="2400" dirty="0">
              <a:latin typeface="Helvetica" pitchFamily="2" charset="0"/>
            </a:endParaRPr>
          </a:p>
          <a:p>
            <a:r>
              <a:rPr lang="en-CN" sz="2400" dirty="0">
                <a:latin typeface="Helvetica" pitchFamily="2" charset="0"/>
              </a:rPr>
              <a:t>Easy to prevent</a:t>
            </a:r>
          </a:p>
        </p:txBody>
      </p:sp>
      <p:sp>
        <p:nvSpPr>
          <p:cNvPr id="7" name="Vertical Scroll 6">
            <a:extLst>
              <a:ext uri="{FF2B5EF4-FFF2-40B4-BE49-F238E27FC236}">
                <a16:creationId xmlns:a16="http://schemas.microsoft.com/office/drawing/2014/main" id="{A2709221-FD51-7798-5799-34C17D5797E9}"/>
              </a:ext>
            </a:extLst>
          </p:cNvPr>
          <p:cNvSpPr/>
          <p:nvPr/>
        </p:nvSpPr>
        <p:spPr>
          <a:xfrm>
            <a:off x="6010102" y="1832956"/>
            <a:ext cx="4750825" cy="3562739"/>
          </a:xfrm>
          <a:custGeom>
            <a:avLst/>
            <a:gdLst>
              <a:gd name="connsiteX0" fmla="*/ 222671 w 4750825"/>
              <a:gd name="connsiteY0" fmla="*/ 3562739 h 3562739"/>
              <a:gd name="connsiteX1" fmla="*/ 445342 w 4750825"/>
              <a:gd name="connsiteY1" fmla="*/ 3340068 h 3562739"/>
              <a:gd name="connsiteX2" fmla="*/ 222671 w 4750825"/>
              <a:gd name="connsiteY2" fmla="*/ 3340068 h 3562739"/>
              <a:gd name="connsiteX3" fmla="*/ 334007 w 4750825"/>
              <a:gd name="connsiteY3" fmla="*/ 3228732 h 3562739"/>
              <a:gd name="connsiteX4" fmla="*/ 222671 w 4750825"/>
              <a:gd name="connsiteY4" fmla="*/ 3117396 h 3562739"/>
              <a:gd name="connsiteX5" fmla="*/ 445342 w 4750825"/>
              <a:gd name="connsiteY5" fmla="*/ 3117397 h 3562739"/>
              <a:gd name="connsiteX6" fmla="*/ 445342 w 4750825"/>
              <a:gd name="connsiteY6" fmla="*/ 2625294 h 3562739"/>
              <a:gd name="connsiteX7" fmla="*/ 445342 w 4750825"/>
              <a:gd name="connsiteY7" fmla="*/ 2017401 h 3562739"/>
              <a:gd name="connsiteX8" fmla="*/ 445342 w 4750825"/>
              <a:gd name="connsiteY8" fmla="*/ 1496350 h 3562739"/>
              <a:gd name="connsiteX9" fmla="*/ 445342 w 4750825"/>
              <a:gd name="connsiteY9" fmla="*/ 859511 h 3562739"/>
              <a:gd name="connsiteX10" fmla="*/ 445342 w 4750825"/>
              <a:gd name="connsiteY10" fmla="*/ 222671 h 3562739"/>
              <a:gd name="connsiteX11" fmla="*/ 668013 w 4750825"/>
              <a:gd name="connsiteY11" fmla="*/ 0 h 3562739"/>
              <a:gd name="connsiteX12" fmla="*/ 1103657 w 4750825"/>
              <a:gd name="connsiteY12" fmla="*/ 0 h 3562739"/>
              <a:gd name="connsiteX13" fmla="*/ 1577903 w 4750825"/>
              <a:gd name="connsiteY13" fmla="*/ 0 h 3562739"/>
              <a:gd name="connsiteX14" fmla="*/ 2206555 w 4750825"/>
              <a:gd name="connsiteY14" fmla="*/ 0 h 3562739"/>
              <a:gd name="connsiteX15" fmla="*/ 2835206 w 4750825"/>
              <a:gd name="connsiteY15" fmla="*/ 0 h 3562739"/>
              <a:gd name="connsiteX16" fmla="*/ 3463858 w 4750825"/>
              <a:gd name="connsiteY16" fmla="*/ 0 h 3562739"/>
              <a:gd name="connsiteX17" fmla="*/ 4528154 w 4750825"/>
              <a:gd name="connsiteY17" fmla="*/ 0 h 3562739"/>
              <a:gd name="connsiteX18" fmla="*/ 4750825 w 4750825"/>
              <a:gd name="connsiteY18" fmla="*/ 222671 h 3562739"/>
              <a:gd name="connsiteX19" fmla="*/ 4528154 w 4750825"/>
              <a:gd name="connsiteY19" fmla="*/ 445342 h 3562739"/>
              <a:gd name="connsiteX20" fmla="*/ 4305483 w 4750825"/>
              <a:gd name="connsiteY20" fmla="*/ 445342 h 3562739"/>
              <a:gd name="connsiteX21" fmla="*/ 4305483 w 4750825"/>
              <a:gd name="connsiteY21" fmla="*/ 1082182 h 3562739"/>
              <a:gd name="connsiteX22" fmla="*/ 4305483 w 4750825"/>
              <a:gd name="connsiteY22" fmla="*/ 1574285 h 3562739"/>
              <a:gd name="connsiteX23" fmla="*/ 4305483 w 4750825"/>
              <a:gd name="connsiteY23" fmla="*/ 2124283 h 3562739"/>
              <a:gd name="connsiteX24" fmla="*/ 4305483 w 4750825"/>
              <a:gd name="connsiteY24" fmla="*/ 2616387 h 3562739"/>
              <a:gd name="connsiteX25" fmla="*/ 4305483 w 4750825"/>
              <a:gd name="connsiteY25" fmla="*/ 3340068 h 3562739"/>
              <a:gd name="connsiteX26" fmla="*/ 4082812 w 4750825"/>
              <a:gd name="connsiteY26" fmla="*/ 3562739 h 3562739"/>
              <a:gd name="connsiteX27" fmla="*/ 3454160 w 4750825"/>
              <a:gd name="connsiteY27" fmla="*/ 3562739 h 3562739"/>
              <a:gd name="connsiteX28" fmla="*/ 2979915 w 4750825"/>
              <a:gd name="connsiteY28" fmla="*/ 3562739 h 3562739"/>
              <a:gd name="connsiteX29" fmla="*/ 2428466 w 4750825"/>
              <a:gd name="connsiteY29" fmla="*/ 3562739 h 3562739"/>
              <a:gd name="connsiteX30" fmla="*/ 1877017 w 4750825"/>
              <a:gd name="connsiteY30" fmla="*/ 3562739 h 3562739"/>
              <a:gd name="connsiteX31" fmla="*/ 1286967 w 4750825"/>
              <a:gd name="connsiteY31" fmla="*/ 3562739 h 3562739"/>
              <a:gd name="connsiteX32" fmla="*/ 696917 w 4750825"/>
              <a:gd name="connsiteY32" fmla="*/ 3562739 h 3562739"/>
              <a:gd name="connsiteX33" fmla="*/ 222671 w 4750825"/>
              <a:gd name="connsiteY33" fmla="*/ 3562739 h 3562739"/>
              <a:gd name="connsiteX34" fmla="*/ 890685 w 4750825"/>
              <a:gd name="connsiteY34" fmla="*/ 222671 h 3562739"/>
              <a:gd name="connsiteX35" fmla="*/ 668014 w 4750825"/>
              <a:gd name="connsiteY35" fmla="*/ 445342 h 3562739"/>
              <a:gd name="connsiteX36" fmla="*/ 556678 w 4750825"/>
              <a:gd name="connsiteY36" fmla="*/ 334006 h 3562739"/>
              <a:gd name="connsiteX37" fmla="*/ 668014 w 4750825"/>
              <a:gd name="connsiteY37" fmla="*/ 222670 h 3562739"/>
              <a:gd name="connsiteX38" fmla="*/ 890685 w 4750825"/>
              <a:gd name="connsiteY38" fmla="*/ 222671 h 3562739"/>
              <a:gd name="connsiteX0" fmla="*/ 890685 w 4750825"/>
              <a:gd name="connsiteY0" fmla="*/ 222671 h 3562739"/>
              <a:gd name="connsiteX1" fmla="*/ 668014 w 4750825"/>
              <a:gd name="connsiteY1" fmla="*/ 445342 h 3562739"/>
              <a:gd name="connsiteX2" fmla="*/ 556678 w 4750825"/>
              <a:gd name="connsiteY2" fmla="*/ 334006 h 3562739"/>
              <a:gd name="connsiteX3" fmla="*/ 668014 w 4750825"/>
              <a:gd name="connsiteY3" fmla="*/ 222670 h 3562739"/>
              <a:gd name="connsiteX4" fmla="*/ 890685 w 4750825"/>
              <a:gd name="connsiteY4" fmla="*/ 222671 h 3562739"/>
              <a:gd name="connsiteX5" fmla="*/ 445342 w 4750825"/>
              <a:gd name="connsiteY5" fmla="*/ 3340068 h 3562739"/>
              <a:gd name="connsiteX6" fmla="*/ 222671 w 4750825"/>
              <a:gd name="connsiteY6" fmla="*/ 3562739 h 3562739"/>
              <a:gd name="connsiteX7" fmla="*/ 0 w 4750825"/>
              <a:gd name="connsiteY7" fmla="*/ 3340068 h 3562739"/>
              <a:gd name="connsiteX8" fmla="*/ 222671 w 4750825"/>
              <a:gd name="connsiteY8" fmla="*/ 3117397 h 3562739"/>
              <a:gd name="connsiteX9" fmla="*/ 334007 w 4750825"/>
              <a:gd name="connsiteY9" fmla="*/ 3228733 h 3562739"/>
              <a:gd name="connsiteX10" fmla="*/ 222671 w 4750825"/>
              <a:gd name="connsiteY10" fmla="*/ 3340069 h 3562739"/>
              <a:gd name="connsiteX11" fmla="*/ 445342 w 4750825"/>
              <a:gd name="connsiteY11" fmla="*/ 3340068 h 3562739"/>
              <a:gd name="connsiteX0" fmla="*/ 445342 w 4750825"/>
              <a:gd name="connsiteY0" fmla="*/ 3117397 h 3562739"/>
              <a:gd name="connsiteX1" fmla="*/ 445342 w 4750825"/>
              <a:gd name="connsiteY1" fmla="*/ 2480557 h 3562739"/>
              <a:gd name="connsiteX2" fmla="*/ 445342 w 4750825"/>
              <a:gd name="connsiteY2" fmla="*/ 1988454 h 3562739"/>
              <a:gd name="connsiteX3" fmla="*/ 445342 w 4750825"/>
              <a:gd name="connsiteY3" fmla="*/ 1351614 h 3562739"/>
              <a:gd name="connsiteX4" fmla="*/ 445342 w 4750825"/>
              <a:gd name="connsiteY4" fmla="*/ 830563 h 3562739"/>
              <a:gd name="connsiteX5" fmla="*/ 445342 w 4750825"/>
              <a:gd name="connsiteY5" fmla="*/ 222671 h 3562739"/>
              <a:gd name="connsiteX6" fmla="*/ 668013 w 4750825"/>
              <a:gd name="connsiteY6" fmla="*/ 0 h 3562739"/>
              <a:gd name="connsiteX7" fmla="*/ 1103657 w 4750825"/>
              <a:gd name="connsiteY7" fmla="*/ 0 h 3562739"/>
              <a:gd name="connsiteX8" fmla="*/ 1655106 w 4750825"/>
              <a:gd name="connsiteY8" fmla="*/ 0 h 3562739"/>
              <a:gd name="connsiteX9" fmla="*/ 2167954 w 4750825"/>
              <a:gd name="connsiteY9" fmla="*/ 0 h 3562739"/>
              <a:gd name="connsiteX10" fmla="*/ 2642199 w 4750825"/>
              <a:gd name="connsiteY10" fmla="*/ 0 h 3562739"/>
              <a:gd name="connsiteX11" fmla="*/ 3232250 w 4750825"/>
              <a:gd name="connsiteY11" fmla="*/ 0 h 3562739"/>
              <a:gd name="connsiteX12" fmla="*/ 3860901 w 4750825"/>
              <a:gd name="connsiteY12" fmla="*/ 0 h 3562739"/>
              <a:gd name="connsiteX13" fmla="*/ 4528154 w 4750825"/>
              <a:gd name="connsiteY13" fmla="*/ 0 h 3562739"/>
              <a:gd name="connsiteX14" fmla="*/ 4750825 w 4750825"/>
              <a:gd name="connsiteY14" fmla="*/ 222671 h 3562739"/>
              <a:gd name="connsiteX15" fmla="*/ 4528154 w 4750825"/>
              <a:gd name="connsiteY15" fmla="*/ 445342 h 3562739"/>
              <a:gd name="connsiteX16" fmla="*/ 4305483 w 4750825"/>
              <a:gd name="connsiteY16" fmla="*/ 445342 h 3562739"/>
              <a:gd name="connsiteX17" fmla="*/ 4305483 w 4750825"/>
              <a:gd name="connsiteY17" fmla="*/ 966393 h 3562739"/>
              <a:gd name="connsiteX18" fmla="*/ 4305483 w 4750825"/>
              <a:gd name="connsiteY18" fmla="*/ 1487443 h 3562739"/>
              <a:gd name="connsiteX19" fmla="*/ 4305483 w 4750825"/>
              <a:gd name="connsiteY19" fmla="*/ 2124283 h 3562739"/>
              <a:gd name="connsiteX20" fmla="*/ 4305483 w 4750825"/>
              <a:gd name="connsiteY20" fmla="*/ 2616387 h 3562739"/>
              <a:gd name="connsiteX21" fmla="*/ 4305483 w 4750825"/>
              <a:gd name="connsiteY21" fmla="*/ 3340068 h 3562739"/>
              <a:gd name="connsiteX22" fmla="*/ 4082812 w 4750825"/>
              <a:gd name="connsiteY22" fmla="*/ 3562739 h 3562739"/>
              <a:gd name="connsiteX23" fmla="*/ 3608566 w 4750825"/>
              <a:gd name="connsiteY23" fmla="*/ 3562739 h 3562739"/>
              <a:gd name="connsiteX24" fmla="*/ 3095719 w 4750825"/>
              <a:gd name="connsiteY24" fmla="*/ 3562739 h 3562739"/>
              <a:gd name="connsiteX25" fmla="*/ 2544270 w 4750825"/>
              <a:gd name="connsiteY25" fmla="*/ 3562739 h 3562739"/>
              <a:gd name="connsiteX26" fmla="*/ 1915619 w 4750825"/>
              <a:gd name="connsiteY26" fmla="*/ 3562739 h 3562739"/>
              <a:gd name="connsiteX27" fmla="*/ 1441373 w 4750825"/>
              <a:gd name="connsiteY27" fmla="*/ 3562739 h 3562739"/>
              <a:gd name="connsiteX28" fmla="*/ 1005728 w 4750825"/>
              <a:gd name="connsiteY28" fmla="*/ 3562739 h 3562739"/>
              <a:gd name="connsiteX29" fmla="*/ 222671 w 4750825"/>
              <a:gd name="connsiteY29" fmla="*/ 3562739 h 3562739"/>
              <a:gd name="connsiteX30" fmla="*/ 0 w 4750825"/>
              <a:gd name="connsiteY30" fmla="*/ 3340068 h 3562739"/>
              <a:gd name="connsiteX31" fmla="*/ 222671 w 4750825"/>
              <a:gd name="connsiteY31" fmla="*/ 3117397 h 3562739"/>
              <a:gd name="connsiteX32" fmla="*/ 445342 w 4750825"/>
              <a:gd name="connsiteY32" fmla="*/ 3117397 h 3562739"/>
              <a:gd name="connsiteX33" fmla="*/ 668014 w 4750825"/>
              <a:gd name="connsiteY33" fmla="*/ 0 h 3562739"/>
              <a:gd name="connsiteX34" fmla="*/ 890685 w 4750825"/>
              <a:gd name="connsiteY34" fmla="*/ 222671 h 3562739"/>
              <a:gd name="connsiteX35" fmla="*/ 668014 w 4750825"/>
              <a:gd name="connsiteY35" fmla="*/ 445342 h 3562739"/>
              <a:gd name="connsiteX36" fmla="*/ 556678 w 4750825"/>
              <a:gd name="connsiteY36" fmla="*/ 334006 h 3562739"/>
              <a:gd name="connsiteX37" fmla="*/ 668014 w 4750825"/>
              <a:gd name="connsiteY37" fmla="*/ 222670 h 3562739"/>
              <a:gd name="connsiteX38" fmla="*/ 890685 w 4750825"/>
              <a:gd name="connsiteY38" fmla="*/ 222671 h 3562739"/>
              <a:gd name="connsiteX39" fmla="*/ 4305483 w 4750825"/>
              <a:gd name="connsiteY39" fmla="*/ 445342 h 3562739"/>
              <a:gd name="connsiteX40" fmla="*/ 3858594 w 4750825"/>
              <a:gd name="connsiteY40" fmla="*/ 445342 h 3562739"/>
              <a:gd name="connsiteX41" fmla="*/ 3411705 w 4750825"/>
              <a:gd name="connsiteY41" fmla="*/ 445342 h 3562739"/>
              <a:gd name="connsiteX42" fmla="*/ 2928441 w 4750825"/>
              <a:gd name="connsiteY42" fmla="*/ 445342 h 3562739"/>
              <a:gd name="connsiteX43" fmla="*/ 2517927 w 4750825"/>
              <a:gd name="connsiteY43" fmla="*/ 445342 h 3562739"/>
              <a:gd name="connsiteX44" fmla="*/ 2071038 w 4750825"/>
              <a:gd name="connsiteY44" fmla="*/ 445342 h 3562739"/>
              <a:gd name="connsiteX45" fmla="*/ 1515025 w 4750825"/>
              <a:gd name="connsiteY45" fmla="*/ 445342 h 3562739"/>
              <a:gd name="connsiteX46" fmla="*/ 668014 w 4750825"/>
              <a:gd name="connsiteY46" fmla="*/ 445342 h 3562739"/>
              <a:gd name="connsiteX47" fmla="*/ 222671 w 4750825"/>
              <a:gd name="connsiteY47" fmla="*/ 3117397 h 3562739"/>
              <a:gd name="connsiteX48" fmla="*/ 334007 w 4750825"/>
              <a:gd name="connsiteY48" fmla="*/ 3228733 h 3562739"/>
              <a:gd name="connsiteX49" fmla="*/ 222671 w 4750825"/>
              <a:gd name="connsiteY49" fmla="*/ 3340069 h 3562739"/>
              <a:gd name="connsiteX50" fmla="*/ 445342 w 4750825"/>
              <a:gd name="connsiteY50" fmla="*/ 3340068 h 3562739"/>
              <a:gd name="connsiteX51" fmla="*/ 222671 w 4750825"/>
              <a:gd name="connsiteY51" fmla="*/ 3562739 h 3562739"/>
              <a:gd name="connsiteX52" fmla="*/ 445342 w 4750825"/>
              <a:gd name="connsiteY52" fmla="*/ 3340068 h 3562739"/>
              <a:gd name="connsiteX53" fmla="*/ 445342 w 4750825"/>
              <a:gd name="connsiteY53" fmla="*/ 3117397 h 356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750825" h="3562739" stroke="0" extrusionOk="0">
                <a:moveTo>
                  <a:pt x="222671" y="3562739"/>
                </a:moveTo>
                <a:cubicBezTo>
                  <a:pt x="348221" y="3554360"/>
                  <a:pt x="448835" y="3459723"/>
                  <a:pt x="445342" y="3340068"/>
                </a:cubicBezTo>
                <a:cubicBezTo>
                  <a:pt x="346164" y="3352551"/>
                  <a:pt x="280248" y="3313496"/>
                  <a:pt x="222671" y="3340068"/>
                </a:cubicBezTo>
                <a:cubicBezTo>
                  <a:pt x="279764" y="3348802"/>
                  <a:pt x="328274" y="3288399"/>
                  <a:pt x="334007" y="3228732"/>
                </a:cubicBezTo>
                <a:cubicBezTo>
                  <a:pt x="332368" y="3168499"/>
                  <a:pt x="278485" y="3116424"/>
                  <a:pt x="222671" y="3117396"/>
                </a:cubicBezTo>
                <a:cubicBezTo>
                  <a:pt x="315688" y="3102784"/>
                  <a:pt x="337494" y="3122491"/>
                  <a:pt x="445342" y="3117397"/>
                </a:cubicBezTo>
                <a:cubicBezTo>
                  <a:pt x="419679" y="2881611"/>
                  <a:pt x="481384" y="2764566"/>
                  <a:pt x="445342" y="2625294"/>
                </a:cubicBezTo>
                <a:cubicBezTo>
                  <a:pt x="409300" y="2486022"/>
                  <a:pt x="473589" y="2139372"/>
                  <a:pt x="445342" y="2017401"/>
                </a:cubicBezTo>
                <a:cubicBezTo>
                  <a:pt x="417095" y="1895430"/>
                  <a:pt x="504420" y="1648786"/>
                  <a:pt x="445342" y="1496350"/>
                </a:cubicBezTo>
                <a:cubicBezTo>
                  <a:pt x="386264" y="1343914"/>
                  <a:pt x="504977" y="1039469"/>
                  <a:pt x="445342" y="859511"/>
                </a:cubicBezTo>
                <a:cubicBezTo>
                  <a:pt x="385707" y="679553"/>
                  <a:pt x="507968" y="357051"/>
                  <a:pt x="445342" y="222671"/>
                </a:cubicBezTo>
                <a:cubicBezTo>
                  <a:pt x="451028" y="88517"/>
                  <a:pt x="537596" y="-2201"/>
                  <a:pt x="668013" y="0"/>
                </a:cubicBezTo>
                <a:cubicBezTo>
                  <a:pt x="826963" y="-48596"/>
                  <a:pt x="938242" y="13219"/>
                  <a:pt x="1103657" y="0"/>
                </a:cubicBezTo>
                <a:cubicBezTo>
                  <a:pt x="1269072" y="-13219"/>
                  <a:pt x="1403815" y="50937"/>
                  <a:pt x="1577903" y="0"/>
                </a:cubicBezTo>
                <a:cubicBezTo>
                  <a:pt x="1751991" y="-50937"/>
                  <a:pt x="1895474" y="36322"/>
                  <a:pt x="2206555" y="0"/>
                </a:cubicBezTo>
                <a:cubicBezTo>
                  <a:pt x="2517636" y="-36322"/>
                  <a:pt x="2622377" y="11816"/>
                  <a:pt x="2835206" y="0"/>
                </a:cubicBezTo>
                <a:cubicBezTo>
                  <a:pt x="3048035" y="-11816"/>
                  <a:pt x="3294111" y="1402"/>
                  <a:pt x="3463858" y="0"/>
                </a:cubicBezTo>
                <a:cubicBezTo>
                  <a:pt x="3633605" y="-1402"/>
                  <a:pt x="4060919" y="114997"/>
                  <a:pt x="4528154" y="0"/>
                </a:cubicBezTo>
                <a:cubicBezTo>
                  <a:pt x="4664051" y="27631"/>
                  <a:pt x="4758696" y="78192"/>
                  <a:pt x="4750825" y="222671"/>
                </a:cubicBezTo>
                <a:cubicBezTo>
                  <a:pt x="4736260" y="368125"/>
                  <a:pt x="4649154" y="455132"/>
                  <a:pt x="4528154" y="445342"/>
                </a:cubicBezTo>
                <a:cubicBezTo>
                  <a:pt x="4417131" y="453100"/>
                  <a:pt x="4390087" y="419497"/>
                  <a:pt x="4305483" y="445342"/>
                </a:cubicBezTo>
                <a:cubicBezTo>
                  <a:pt x="4364514" y="660517"/>
                  <a:pt x="4283187" y="894911"/>
                  <a:pt x="4305483" y="1082182"/>
                </a:cubicBezTo>
                <a:cubicBezTo>
                  <a:pt x="4327779" y="1269453"/>
                  <a:pt x="4251845" y="1377427"/>
                  <a:pt x="4305483" y="1574285"/>
                </a:cubicBezTo>
                <a:cubicBezTo>
                  <a:pt x="4359121" y="1771143"/>
                  <a:pt x="4248767" y="1853894"/>
                  <a:pt x="4305483" y="2124283"/>
                </a:cubicBezTo>
                <a:cubicBezTo>
                  <a:pt x="4362199" y="2394672"/>
                  <a:pt x="4278640" y="2375345"/>
                  <a:pt x="4305483" y="2616387"/>
                </a:cubicBezTo>
                <a:cubicBezTo>
                  <a:pt x="4332326" y="2857429"/>
                  <a:pt x="4297735" y="3099578"/>
                  <a:pt x="4305483" y="3340068"/>
                </a:cubicBezTo>
                <a:cubicBezTo>
                  <a:pt x="4323656" y="3463102"/>
                  <a:pt x="4202833" y="3557175"/>
                  <a:pt x="4082812" y="3562739"/>
                </a:cubicBezTo>
                <a:cubicBezTo>
                  <a:pt x="3828118" y="3624714"/>
                  <a:pt x="3700120" y="3504107"/>
                  <a:pt x="3454160" y="3562739"/>
                </a:cubicBezTo>
                <a:cubicBezTo>
                  <a:pt x="3208200" y="3621371"/>
                  <a:pt x="3080409" y="3515804"/>
                  <a:pt x="2979915" y="3562739"/>
                </a:cubicBezTo>
                <a:cubicBezTo>
                  <a:pt x="2879422" y="3609674"/>
                  <a:pt x="2592537" y="3557451"/>
                  <a:pt x="2428466" y="3562739"/>
                </a:cubicBezTo>
                <a:cubicBezTo>
                  <a:pt x="2264395" y="3568027"/>
                  <a:pt x="2099612" y="3549411"/>
                  <a:pt x="1877017" y="3562739"/>
                </a:cubicBezTo>
                <a:cubicBezTo>
                  <a:pt x="1654422" y="3576067"/>
                  <a:pt x="1507879" y="3520391"/>
                  <a:pt x="1286967" y="3562739"/>
                </a:cubicBezTo>
                <a:cubicBezTo>
                  <a:pt x="1066055" y="3605087"/>
                  <a:pt x="914962" y="3523974"/>
                  <a:pt x="696917" y="3562739"/>
                </a:cubicBezTo>
                <a:cubicBezTo>
                  <a:pt x="478872" y="3601504"/>
                  <a:pt x="358101" y="3541111"/>
                  <a:pt x="222671" y="3562739"/>
                </a:cubicBezTo>
                <a:close/>
                <a:moveTo>
                  <a:pt x="890685" y="222671"/>
                </a:moveTo>
                <a:cubicBezTo>
                  <a:pt x="892873" y="340004"/>
                  <a:pt x="793613" y="416584"/>
                  <a:pt x="668014" y="445342"/>
                </a:cubicBezTo>
                <a:cubicBezTo>
                  <a:pt x="603336" y="432903"/>
                  <a:pt x="561266" y="392588"/>
                  <a:pt x="556678" y="334006"/>
                </a:cubicBezTo>
                <a:cubicBezTo>
                  <a:pt x="553586" y="265545"/>
                  <a:pt x="618454" y="231449"/>
                  <a:pt x="668014" y="222670"/>
                </a:cubicBezTo>
                <a:cubicBezTo>
                  <a:pt x="736263" y="215177"/>
                  <a:pt x="787126" y="237156"/>
                  <a:pt x="890685" y="222671"/>
                </a:cubicBezTo>
                <a:close/>
              </a:path>
              <a:path w="4750825" h="3562739" fill="darkenLess" stroke="0" extrusionOk="0">
                <a:moveTo>
                  <a:pt x="890685" y="222671"/>
                </a:moveTo>
                <a:cubicBezTo>
                  <a:pt x="889485" y="365519"/>
                  <a:pt x="802394" y="449081"/>
                  <a:pt x="668014" y="445342"/>
                </a:cubicBezTo>
                <a:cubicBezTo>
                  <a:pt x="604416" y="451548"/>
                  <a:pt x="558594" y="393033"/>
                  <a:pt x="556678" y="334006"/>
                </a:cubicBezTo>
                <a:cubicBezTo>
                  <a:pt x="562069" y="274906"/>
                  <a:pt x="603786" y="234858"/>
                  <a:pt x="668014" y="222670"/>
                </a:cubicBezTo>
                <a:cubicBezTo>
                  <a:pt x="744178" y="201937"/>
                  <a:pt x="813240" y="235130"/>
                  <a:pt x="890685" y="222671"/>
                </a:cubicBezTo>
                <a:close/>
                <a:moveTo>
                  <a:pt x="445342" y="3340068"/>
                </a:moveTo>
                <a:cubicBezTo>
                  <a:pt x="441996" y="3447884"/>
                  <a:pt x="369629" y="3570501"/>
                  <a:pt x="222671" y="3562739"/>
                </a:cubicBezTo>
                <a:cubicBezTo>
                  <a:pt x="111165" y="3553560"/>
                  <a:pt x="-4877" y="3491135"/>
                  <a:pt x="0" y="3340068"/>
                </a:cubicBezTo>
                <a:cubicBezTo>
                  <a:pt x="659" y="3198506"/>
                  <a:pt x="125020" y="3121329"/>
                  <a:pt x="222671" y="3117397"/>
                </a:cubicBezTo>
                <a:cubicBezTo>
                  <a:pt x="285597" y="3113153"/>
                  <a:pt x="334116" y="3181994"/>
                  <a:pt x="334007" y="3228733"/>
                </a:cubicBezTo>
                <a:cubicBezTo>
                  <a:pt x="340879" y="3275855"/>
                  <a:pt x="290093" y="3335370"/>
                  <a:pt x="222671" y="3340069"/>
                </a:cubicBezTo>
                <a:cubicBezTo>
                  <a:pt x="277074" y="3324953"/>
                  <a:pt x="347310" y="3348255"/>
                  <a:pt x="445342" y="3340068"/>
                </a:cubicBezTo>
                <a:close/>
              </a:path>
              <a:path w="4750825" h="3562739" fill="none" extrusionOk="0">
                <a:moveTo>
                  <a:pt x="445342" y="3117397"/>
                </a:moveTo>
                <a:cubicBezTo>
                  <a:pt x="416444" y="2838181"/>
                  <a:pt x="476651" y="2615411"/>
                  <a:pt x="445342" y="2480557"/>
                </a:cubicBezTo>
                <a:cubicBezTo>
                  <a:pt x="414033" y="2345703"/>
                  <a:pt x="489719" y="2177106"/>
                  <a:pt x="445342" y="1988454"/>
                </a:cubicBezTo>
                <a:cubicBezTo>
                  <a:pt x="400965" y="1799802"/>
                  <a:pt x="478484" y="1537367"/>
                  <a:pt x="445342" y="1351614"/>
                </a:cubicBezTo>
                <a:cubicBezTo>
                  <a:pt x="412200" y="1165861"/>
                  <a:pt x="478684" y="1078784"/>
                  <a:pt x="445342" y="830563"/>
                </a:cubicBezTo>
                <a:cubicBezTo>
                  <a:pt x="412000" y="582342"/>
                  <a:pt x="513443" y="509807"/>
                  <a:pt x="445342" y="222671"/>
                </a:cubicBezTo>
                <a:cubicBezTo>
                  <a:pt x="478632" y="88788"/>
                  <a:pt x="560811" y="11791"/>
                  <a:pt x="668013" y="0"/>
                </a:cubicBezTo>
                <a:cubicBezTo>
                  <a:pt x="810309" y="-40623"/>
                  <a:pt x="917198" y="30348"/>
                  <a:pt x="1103657" y="0"/>
                </a:cubicBezTo>
                <a:cubicBezTo>
                  <a:pt x="1290116" y="-30348"/>
                  <a:pt x="1504096" y="56743"/>
                  <a:pt x="1655106" y="0"/>
                </a:cubicBezTo>
                <a:cubicBezTo>
                  <a:pt x="1806116" y="-56743"/>
                  <a:pt x="2014459" y="23679"/>
                  <a:pt x="2167954" y="0"/>
                </a:cubicBezTo>
                <a:cubicBezTo>
                  <a:pt x="2321449" y="-23679"/>
                  <a:pt x="2469589" y="13500"/>
                  <a:pt x="2642199" y="0"/>
                </a:cubicBezTo>
                <a:cubicBezTo>
                  <a:pt x="2814810" y="-13500"/>
                  <a:pt x="2983695" y="66476"/>
                  <a:pt x="3232250" y="0"/>
                </a:cubicBezTo>
                <a:cubicBezTo>
                  <a:pt x="3480805" y="-66476"/>
                  <a:pt x="3683463" y="28664"/>
                  <a:pt x="3860901" y="0"/>
                </a:cubicBezTo>
                <a:cubicBezTo>
                  <a:pt x="4038339" y="-28664"/>
                  <a:pt x="4276246" y="6122"/>
                  <a:pt x="4528154" y="0"/>
                </a:cubicBezTo>
                <a:cubicBezTo>
                  <a:pt x="4647568" y="-4"/>
                  <a:pt x="4771206" y="82948"/>
                  <a:pt x="4750825" y="222671"/>
                </a:cubicBezTo>
                <a:cubicBezTo>
                  <a:pt x="4782816" y="336214"/>
                  <a:pt x="4639661" y="462122"/>
                  <a:pt x="4528154" y="445342"/>
                </a:cubicBezTo>
                <a:cubicBezTo>
                  <a:pt x="4435102" y="448483"/>
                  <a:pt x="4380918" y="418836"/>
                  <a:pt x="4305483" y="445342"/>
                </a:cubicBezTo>
                <a:cubicBezTo>
                  <a:pt x="4317813" y="572761"/>
                  <a:pt x="4285367" y="792691"/>
                  <a:pt x="4305483" y="966393"/>
                </a:cubicBezTo>
                <a:cubicBezTo>
                  <a:pt x="4325599" y="1140095"/>
                  <a:pt x="4269612" y="1316529"/>
                  <a:pt x="4305483" y="1487443"/>
                </a:cubicBezTo>
                <a:cubicBezTo>
                  <a:pt x="4341354" y="1658357"/>
                  <a:pt x="4232470" y="1907531"/>
                  <a:pt x="4305483" y="2124283"/>
                </a:cubicBezTo>
                <a:cubicBezTo>
                  <a:pt x="4378496" y="2341035"/>
                  <a:pt x="4281903" y="2415440"/>
                  <a:pt x="4305483" y="2616387"/>
                </a:cubicBezTo>
                <a:cubicBezTo>
                  <a:pt x="4329063" y="2817334"/>
                  <a:pt x="4258951" y="3128553"/>
                  <a:pt x="4305483" y="3340068"/>
                </a:cubicBezTo>
                <a:cubicBezTo>
                  <a:pt x="4305471" y="3487992"/>
                  <a:pt x="4202287" y="3598833"/>
                  <a:pt x="4082812" y="3562739"/>
                </a:cubicBezTo>
                <a:cubicBezTo>
                  <a:pt x="3947737" y="3618852"/>
                  <a:pt x="3755162" y="3516525"/>
                  <a:pt x="3608566" y="3562739"/>
                </a:cubicBezTo>
                <a:cubicBezTo>
                  <a:pt x="3461970" y="3608953"/>
                  <a:pt x="3214648" y="3507183"/>
                  <a:pt x="3095719" y="3562739"/>
                </a:cubicBezTo>
                <a:cubicBezTo>
                  <a:pt x="2976790" y="3618295"/>
                  <a:pt x="2777483" y="3555979"/>
                  <a:pt x="2544270" y="3562739"/>
                </a:cubicBezTo>
                <a:cubicBezTo>
                  <a:pt x="2311057" y="3569499"/>
                  <a:pt x="2053891" y="3540897"/>
                  <a:pt x="1915619" y="3562739"/>
                </a:cubicBezTo>
                <a:cubicBezTo>
                  <a:pt x="1777347" y="3584581"/>
                  <a:pt x="1537171" y="3536921"/>
                  <a:pt x="1441373" y="3562739"/>
                </a:cubicBezTo>
                <a:cubicBezTo>
                  <a:pt x="1345575" y="3588557"/>
                  <a:pt x="1177572" y="3553835"/>
                  <a:pt x="1005728" y="3562739"/>
                </a:cubicBezTo>
                <a:cubicBezTo>
                  <a:pt x="833884" y="3571643"/>
                  <a:pt x="494414" y="3473189"/>
                  <a:pt x="222671" y="3562739"/>
                </a:cubicBezTo>
                <a:cubicBezTo>
                  <a:pt x="91596" y="3568911"/>
                  <a:pt x="10706" y="3469822"/>
                  <a:pt x="0" y="3340068"/>
                </a:cubicBezTo>
                <a:cubicBezTo>
                  <a:pt x="2209" y="3213563"/>
                  <a:pt x="79562" y="3102144"/>
                  <a:pt x="222671" y="3117397"/>
                </a:cubicBezTo>
                <a:cubicBezTo>
                  <a:pt x="288000" y="3098675"/>
                  <a:pt x="335636" y="3139505"/>
                  <a:pt x="445342" y="3117397"/>
                </a:cubicBezTo>
                <a:close/>
                <a:moveTo>
                  <a:pt x="668014" y="0"/>
                </a:moveTo>
                <a:cubicBezTo>
                  <a:pt x="761548" y="12312"/>
                  <a:pt x="904008" y="86825"/>
                  <a:pt x="890685" y="222671"/>
                </a:cubicBezTo>
                <a:cubicBezTo>
                  <a:pt x="912803" y="347632"/>
                  <a:pt x="797077" y="446950"/>
                  <a:pt x="668014" y="445342"/>
                </a:cubicBezTo>
                <a:cubicBezTo>
                  <a:pt x="621364" y="453476"/>
                  <a:pt x="565424" y="405828"/>
                  <a:pt x="556678" y="334006"/>
                </a:cubicBezTo>
                <a:cubicBezTo>
                  <a:pt x="570187" y="274930"/>
                  <a:pt x="612794" y="233410"/>
                  <a:pt x="668014" y="222670"/>
                </a:cubicBezTo>
                <a:cubicBezTo>
                  <a:pt x="746500" y="217403"/>
                  <a:pt x="823348" y="227587"/>
                  <a:pt x="890685" y="222671"/>
                </a:cubicBezTo>
                <a:moveTo>
                  <a:pt x="4305483" y="445342"/>
                </a:moveTo>
                <a:cubicBezTo>
                  <a:pt x="4173938" y="452361"/>
                  <a:pt x="4074736" y="444829"/>
                  <a:pt x="3858594" y="445342"/>
                </a:cubicBezTo>
                <a:cubicBezTo>
                  <a:pt x="3642452" y="445855"/>
                  <a:pt x="3617199" y="421215"/>
                  <a:pt x="3411705" y="445342"/>
                </a:cubicBezTo>
                <a:cubicBezTo>
                  <a:pt x="3206211" y="469469"/>
                  <a:pt x="3057734" y="394395"/>
                  <a:pt x="2928441" y="445342"/>
                </a:cubicBezTo>
                <a:cubicBezTo>
                  <a:pt x="2799148" y="496289"/>
                  <a:pt x="2668237" y="415500"/>
                  <a:pt x="2517927" y="445342"/>
                </a:cubicBezTo>
                <a:cubicBezTo>
                  <a:pt x="2367617" y="475184"/>
                  <a:pt x="2242816" y="400429"/>
                  <a:pt x="2071038" y="445342"/>
                </a:cubicBezTo>
                <a:cubicBezTo>
                  <a:pt x="1899260" y="490255"/>
                  <a:pt x="1654511" y="414094"/>
                  <a:pt x="1515025" y="445342"/>
                </a:cubicBezTo>
                <a:cubicBezTo>
                  <a:pt x="1375539" y="476590"/>
                  <a:pt x="1077731" y="380208"/>
                  <a:pt x="668014" y="445342"/>
                </a:cubicBezTo>
                <a:moveTo>
                  <a:pt x="222671" y="3117397"/>
                </a:moveTo>
                <a:cubicBezTo>
                  <a:pt x="284486" y="3109956"/>
                  <a:pt x="331668" y="3173286"/>
                  <a:pt x="334007" y="3228733"/>
                </a:cubicBezTo>
                <a:cubicBezTo>
                  <a:pt x="343043" y="3294301"/>
                  <a:pt x="292622" y="3338680"/>
                  <a:pt x="222671" y="3340069"/>
                </a:cubicBezTo>
                <a:cubicBezTo>
                  <a:pt x="315549" y="3319793"/>
                  <a:pt x="345271" y="3361610"/>
                  <a:pt x="445342" y="3340068"/>
                </a:cubicBezTo>
                <a:moveTo>
                  <a:pt x="222671" y="3562739"/>
                </a:moveTo>
                <a:cubicBezTo>
                  <a:pt x="331639" y="3550667"/>
                  <a:pt x="439076" y="3461209"/>
                  <a:pt x="445342" y="3340068"/>
                </a:cubicBezTo>
                <a:cubicBezTo>
                  <a:pt x="436524" y="3282266"/>
                  <a:pt x="452270" y="3179942"/>
                  <a:pt x="445342" y="311739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895054803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8ADF-F0DA-A284-110B-4740663A834A}"/>
              </a:ext>
            </a:extLst>
          </p:cNvPr>
          <p:cNvSpPr txBox="1"/>
          <p:nvPr/>
        </p:nvSpPr>
        <p:spPr>
          <a:xfrm>
            <a:off x="6458989" y="2505669"/>
            <a:ext cx="38001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1FF715-C982-5647-7605-73EC6F8F95C6}"/>
              </a:ext>
            </a:extLst>
          </p:cNvPr>
          <p:cNvSpPr/>
          <p:nvPr/>
        </p:nvSpPr>
        <p:spPr>
          <a:xfrm>
            <a:off x="6458988" y="3207949"/>
            <a:ext cx="3878192" cy="375209"/>
          </a:xfrm>
          <a:prstGeom prst="rect">
            <a:avLst/>
          </a:prstGeom>
          <a:solidFill>
            <a:srgbClr val="C00000">
              <a:alpha val="4960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473E7-2E30-E162-524C-2AD95E48CAAC}"/>
              </a:ext>
            </a:extLst>
          </p:cNvPr>
          <p:cNvSpPr txBox="1"/>
          <p:nvPr/>
        </p:nvSpPr>
        <p:spPr>
          <a:xfrm>
            <a:off x="6824444" y="3248753"/>
            <a:ext cx="29575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==0x12..);</a:t>
            </a:r>
            <a:endParaRPr lang="en-CN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A1C687-3AC4-FE86-2E7B-ECFAF6364A6D}"/>
              </a:ext>
            </a:extLst>
          </p:cNvPr>
          <p:cNvSpPr txBox="1"/>
          <p:nvPr/>
        </p:nvSpPr>
        <p:spPr>
          <a:xfrm>
            <a:off x="838200" y="6105001"/>
            <a:ext cx="10435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Qin K, Zhou L, Gervais A. Quantifying blockchain extractable value: How dark is the forest?. In 2022 IEEE Symposium on Security and Privacy (SP) 2022 May 22 (pp. 198-214). IEEE.</a:t>
            </a:r>
            <a:endParaRPr lang="en-CN" sz="1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7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e SAFE | Cartoon-Box 13 - YouTube">
            <a:extLst>
              <a:ext uri="{FF2B5EF4-FFF2-40B4-BE49-F238E27FC236}">
                <a16:creationId xmlns:a16="http://schemas.microsoft.com/office/drawing/2014/main" id="{5280656B-C2C1-2A69-F69C-59EDE151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No! Simple. - Erikjan Lantink">
            <a:extLst>
              <a:ext uri="{FF2B5EF4-FFF2-40B4-BE49-F238E27FC236}">
                <a16:creationId xmlns:a16="http://schemas.microsoft.com/office/drawing/2014/main" id="{30C58961-A530-5F3B-A129-C05B82C3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781050"/>
            <a:ext cx="9398000" cy="52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58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D3047-5104-9DC9-9B60-B8ADA61F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Ape </a:t>
            </a:r>
            <a:r>
              <a:rPr lang="en-CN" b="0" i="0" dirty="0">
                <a:effectLst/>
                <a:latin typeface="Helvetica" pitchFamily="2" charset="0"/>
              </a:rPr>
              <a:t>—</a:t>
            </a:r>
            <a:r>
              <a:rPr lang="en-US" b="0" i="0" dirty="0">
                <a:effectLst/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Generalized Imitation</a:t>
            </a:r>
            <a:endParaRPr lang="en-CN" dirty="0">
              <a:latin typeface="Helvetica" pitchFamily="2" charset="0"/>
            </a:endParaRPr>
          </a:p>
        </p:txBody>
      </p:sp>
      <p:sp>
        <p:nvSpPr>
          <p:cNvPr id="4" name="Vertical Scroll 3">
            <a:extLst>
              <a:ext uri="{FF2B5EF4-FFF2-40B4-BE49-F238E27FC236}">
                <a16:creationId xmlns:a16="http://schemas.microsoft.com/office/drawing/2014/main" id="{9D72FF04-32A4-2266-392F-7E4725DC52CB}"/>
              </a:ext>
            </a:extLst>
          </p:cNvPr>
          <p:cNvSpPr/>
          <p:nvPr/>
        </p:nvSpPr>
        <p:spPr>
          <a:xfrm>
            <a:off x="838200" y="1690689"/>
            <a:ext cx="4659351" cy="3562739"/>
          </a:xfrm>
          <a:custGeom>
            <a:avLst/>
            <a:gdLst>
              <a:gd name="connsiteX0" fmla="*/ 222671 w 4659351"/>
              <a:gd name="connsiteY0" fmla="*/ 3562739 h 3562739"/>
              <a:gd name="connsiteX1" fmla="*/ 445342 w 4659351"/>
              <a:gd name="connsiteY1" fmla="*/ 3340068 h 3562739"/>
              <a:gd name="connsiteX2" fmla="*/ 222671 w 4659351"/>
              <a:gd name="connsiteY2" fmla="*/ 3340068 h 3562739"/>
              <a:gd name="connsiteX3" fmla="*/ 334007 w 4659351"/>
              <a:gd name="connsiteY3" fmla="*/ 3228732 h 3562739"/>
              <a:gd name="connsiteX4" fmla="*/ 222671 w 4659351"/>
              <a:gd name="connsiteY4" fmla="*/ 3117396 h 3562739"/>
              <a:gd name="connsiteX5" fmla="*/ 445342 w 4659351"/>
              <a:gd name="connsiteY5" fmla="*/ 3117397 h 3562739"/>
              <a:gd name="connsiteX6" fmla="*/ 445342 w 4659351"/>
              <a:gd name="connsiteY6" fmla="*/ 2509505 h 3562739"/>
              <a:gd name="connsiteX7" fmla="*/ 445342 w 4659351"/>
              <a:gd name="connsiteY7" fmla="*/ 1872665 h 3562739"/>
              <a:gd name="connsiteX8" fmla="*/ 445342 w 4659351"/>
              <a:gd name="connsiteY8" fmla="*/ 1293720 h 3562739"/>
              <a:gd name="connsiteX9" fmla="*/ 445342 w 4659351"/>
              <a:gd name="connsiteY9" fmla="*/ 222671 h 3562739"/>
              <a:gd name="connsiteX10" fmla="*/ 668013 w 4659351"/>
              <a:gd name="connsiteY10" fmla="*/ 0 h 3562739"/>
              <a:gd name="connsiteX11" fmla="*/ 1281767 w 4659351"/>
              <a:gd name="connsiteY11" fmla="*/ 0 h 3562739"/>
              <a:gd name="connsiteX12" fmla="*/ 1857835 w 4659351"/>
              <a:gd name="connsiteY12" fmla="*/ 0 h 3562739"/>
              <a:gd name="connsiteX13" fmla="*/ 2471589 w 4659351"/>
              <a:gd name="connsiteY13" fmla="*/ 0 h 3562739"/>
              <a:gd name="connsiteX14" fmla="*/ 3047657 w 4659351"/>
              <a:gd name="connsiteY14" fmla="*/ 0 h 3562739"/>
              <a:gd name="connsiteX15" fmla="*/ 3472978 w 4659351"/>
              <a:gd name="connsiteY15" fmla="*/ 0 h 3562739"/>
              <a:gd name="connsiteX16" fmla="*/ 3898299 w 4659351"/>
              <a:gd name="connsiteY16" fmla="*/ 0 h 3562739"/>
              <a:gd name="connsiteX17" fmla="*/ 4436680 w 4659351"/>
              <a:gd name="connsiteY17" fmla="*/ 0 h 3562739"/>
              <a:gd name="connsiteX18" fmla="*/ 4659351 w 4659351"/>
              <a:gd name="connsiteY18" fmla="*/ 222671 h 3562739"/>
              <a:gd name="connsiteX19" fmla="*/ 4436680 w 4659351"/>
              <a:gd name="connsiteY19" fmla="*/ 445342 h 3562739"/>
              <a:gd name="connsiteX20" fmla="*/ 4214009 w 4659351"/>
              <a:gd name="connsiteY20" fmla="*/ 445342 h 3562739"/>
              <a:gd name="connsiteX21" fmla="*/ 4214009 w 4659351"/>
              <a:gd name="connsiteY21" fmla="*/ 995340 h 3562739"/>
              <a:gd name="connsiteX22" fmla="*/ 4214009 w 4659351"/>
              <a:gd name="connsiteY22" fmla="*/ 1632180 h 3562739"/>
              <a:gd name="connsiteX23" fmla="*/ 4214009 w 4659351"/>
              <a:gd name="connsiteY23" fmla="*/ 2269019 h 3562739"/>
              <a:gd name="connsiteX24" fmla="*/ 4214009 w 4659351"/>
              <a:gd name="connsiteY24" fmla="*/ 2819017 h 3562739"/>
              <a:gd name="connsiteX25" fmla="*/ 4214009 w 4659351"/>
              <a:gd name="connsiteY25" fmla="*/ 3340068 h 3562739"/>
              <a:gd name="connsiteX26" fmla="*/ 3991338 w 4659351"/>
              <a:gd name="connsiteY26" fmla="*/ 3562739 h 3562739"/>
              <a:gd name="connsiteX27" fmla="*/ 3566017 w 4659351"/>
              <a:gd name="connsiteY27" fmla="*/ 3562739 h 3562739"/>
              <a:gd name="connsiteX28" fmla="*/ 3140696 w 4659351"/>
              <a:gd name="connsiteY28" fmla="*/ 3562739 h 3562739"/>
              <a:gd name="connsiteX29" fmla="*/ 2715375 w 4659351"/>
              <a:gd name="connsiteY29" fmla="*/ 3562739 h 3562739"/>
              <a:gd name="connsiteX30" fmla="*/ 2101621 w 4659351"/>
              <a:gd name="connsiteY30" fmla="*/ 3562739 h 3562739"/>
              <a:gd name="connsiteX31" fmla="*/ 1638613 w 4659351"/>
              <a:gd name="connsiteY31" fmla="*/ 3562739 h 3562739"/>
              <a:gd name="connsiteX32" fmla="*/ 1137919 w 4659351"/>
              <a:gd name="connsiteY32" fmla="*/ 3562739 h 3562739"/>
              <a:gd name="connsiteX33" fmla="*/ 222671 w 4659351"/>
              <a:gd name="connsiteY33" fmla="*/ 3562739 h 3562739"/>
              <a:gd name="connsiteX34" fmla="*/ 890685 w 4659351"/>
              <a:gd name="connsiteY34" fmla="*/ 222671 h 3562739"/>
              <a:gd name="connsiteX35" fmla="*/ 668014 w 4659351"/>
              <a:gd name="connsiteY35" fmla="*/ 445342 h 3562739"/>
              <a:gd name="connsiteX36" fmla="*/ 556678 w 4659351"/>
              <a:gd name="connsiteY36" fmla="*/ 334006 h 3562739"/>
              <a:gd name="connsiteX37" fmla="*/ 668014 w 4659351"/>
              <a:gd name="connsiteY37" fmla="*/ 222670 h 3562739"/>
              <a:gd name="connsiteX38" fmla="*/ 890685 w 4659351"/>
              <a:gd name="connsiteY38" fmla="*/ 222671 h 3562739"/>
              <a:gd name="connsiteX0" fmla="*/ 890685 w 4659351"/>
              <a:gd name="connsiteY0" fmla="*/ 222671 h 3562739"/>
              <a:gd name="connsiteX1" fmla="*/ 668014 w 4659351"/>
              <a:gd name="connsiteY1" fmla="*/ 445342 h 3562739"/>
              <a:gd name="connsiteX2" fmla="*/ 556678 w 4659351"/>
              <a:gd name="connsiteY2" fmla="*/ 334006 h 3562739"/>
              <a:gd name="connsiteX3" fmla="*/ 668014 w 4659351"/>
              <a:gd name="connsiteY3" fmla="*/ 222670 h 3562739"/>
              <a:gd name="connsiteX4" fmla="*/ 890685 w 4659351"/>
              <a:gd name="connsiteY4" fmla="*/ 222671 h 3562739"/>
              <a:gd name="connsiteX5" fmla="*/ 445342 w 4659351"/>
              <a:gd name="connsiteY5" fmla="*/ 3340068 h 3562739"/>
              <a:gd name="connsiteX6" fmla="*/ 222671 w 4659351"/>
              <a:gd name="connsiteY6" fmla="*/ 3562739 h 3562739"/>
              <a:gd name="connsiteX7" fmla="*/ 0 w 4659351"/>
              <a:gd name="connsiteY7" fmla="*/ 3340068 h 3562739"/>
              <a:gd name="connsiteX8" fmla="*/ 222671 w 4659351"/>
              <a:gd name="connsiteY8" fmla="*/ 3117397 h 3562739"/>
              <a:gd name="connsiteX9" fmla="*/ 334007 w 4659351"/>
              <a:gd name="connsiteY9" fmla="*/ 3228733 h 3562739"/>
              <a:gd name="connsiteX10" fmla="*/ 222671 w 4659351"/>
              <a:gd name="connsiteY10" fmla="*/ 3340069 h 3562739"/>
              <a:gd name="connsiteX11" fmla="*/ 445342 w 4659351"/>
              <a:gd name="connsiteY11" fmla="*/ 3340068 h 3562739"/>
              <a:gd name="connsiteX0" fmla="*/ 445342 w 4659351"/>
              <a:gd name="connsiteY0" fmla="*/ 3117397 h 3562739"/>
              <a:gd name="connsiteX1" fmla="*/ 445342 w 4659351"/>
              <a:gd name="connsiteY1" fmla="*/ 2596346 h 3562739"/>
              <a:gd name="connsiteX2" fmla="*/ 445342 w 4659351"/>
              <a:gd name="connsiteY2" fmla="*/ 2104243 h 3562739"/>
              <a:gd name="connsiteX3" fmla="*/ 445342 w 4659351"/>
              <a:gd name="connsiteY3" fmla="*/ 1583192 h 3562739"/>
              <a:gd name="connsiteX4" fmla="*/ 445342 w 4659351"/>
              <a:gd name="connsiteY4" fmla="*/ 975300 h 3562739"/>
              <a:gd name="connsiteX5" fmla="*/ 445342 w 4659351"/>
              <a:gd name="connsiteY5" fmla="*/ 222671 h 3562739"/>
              <a:gd name="connsiteX6" fmla="*/ 668013 w 4659351"/>
              <a:gd name="connsiteY6" fmla="*/ 0 h 3562739"/>
              <a:gd name="connsiteX7" fmla="*/ 1131021 w 4659351"/>
              <a:gd name="connsiteY7" fmla="*/ 0 h 3562739"/>
              <a:gd name="connsiteX8" fmla="*/ 1631715 w 4659351"/>
              <a:gd name="connsiteY8" fmla="*/ 0 h 3562739"/>
              <a:gd name="connsiteX9" fmla="*/ 2170096 w 4659351"/>
              <a:gd name="connsiteY9" fmla="*/ 0 h 3562739"/>
              <a:gd name="connsiteX10" fmla="*/ 2595417 w 4659351"/>
              <a:gd name="connsiteY10" fmla="*/ 0 h 3562739"/>
              <a:gd name="connsiteX11" fmla="*/ 3020738 w 4659351"/>
              <a:gd name="connsiteY11" fmla="*/ 0 h 3562739"/>
              <a:gd name="connsiteX12" fmla="*/ 3559119 w 4659351"/>
              <a:gd name="connsiteY12" fmla="*/ 0 h 3562739"/>
              <a:gd name="connsiteX13" fmla="*/ 4436680 w 4659351"/>
              <a:gd name="connsiteY13" fmla="*/ 0 h 3562739"/>
              <a:gd name="connsiteX14" fmla="*/ 4659351 w 4659351"/>
              <a:gd name="connsiteY14" fmla="*/ 222671 h 3562739"/>
              <a:gd name="connsiteX15" fmla="*/ 4436680 w 4659351"/>
              <a:gd name="connsiteY15" fmla="*/ 445342 h 3562739"/>
              <a:gd name="connsiteX16" fmla="*/ 4214009 w 4659351"/>
              <a:gd name="connsiteY16" fmla="*/ 445342 h 3562739"/>
              <a:gd name="connsiteX17" fmla="*/ 4214009 w 4659351"/>
              <a:gd name="connsiteY17" fmla="*/ 1024287 h 3562739"/>
              <a:gd name="connsiteX18" fmla="*/ 4214009 w 4659351"/>
              <a:gd name="connsiteY18" fmla="*/ 1545338 h 3562739"/>
              <a:gd name="connsiteX19" fmla="*/ 4214009 w 4659351"/>
              <a:gd name="connsiteY19" fmla="*/ 2182178 h 3562739"/>
              <a:gd name="connsiteX20" fmla="*/ 4214009 w 4659351"/>
              <a:gd name="connsiteY20" fmla="*/ 2790070 h 3562739"/>
              <a:gd name="connsiteX21" fmla="*/ 4214009 w 4659351"/>
              <a:gd name="connsiteY21" fmla="*/ 3340068 h 3562739"/>
              <a:gd name="connsiteX22" fmla="*/ 3991338 w 4659351"/>
              <a:gd name="connsiteY22" fmla="*/ 3562739 h 3562739"/>
              <a:gd name="connsiteX23" fmla="*/ 3377584 w 4659351"/>
              <a:gd name="connsiteY23" fmla="*/ 3562739 h 3562739"/>
              <a:gd name="connsiteX24" fmla="*/ 2763829 w 4659351"/>
              <a:gd name="connsiteY24" fmla="*/ 3562739 h 3562739"/>
              <a:gd name="connsiteX25" fmla="*/ 2187762 w 4659351"/>
              <a:gd name="connsiteY25" fmla="*/ 3562739 h 3562739"/>
              <a:gd name="connsiteX26" fmla="*/ 1611694 w 4659351"/>
              <a:gd name="connsiteY26" fmla="*/ 3562739 h 3562739"/>
              <a:gd name="connsiteX27" fmla="*/ 1035626 w 4659351"/>
              <a:gd name="connsiteY27" fmla="*/ 3562739 h 3562739"/>
              <a:gd name="connsiteX28" fmla="*/ 222671 w 4659351"/>
              <a:gd name="connsiteY28" fmla="*/ 3562739 h 3562739"/>
              <a:gd name="connsiteX29" fmla="*/ 0 w 4659351"/>
              <a:gd name="connsiteY29" fmla="*/ 3340068 h 3562739"/>
              <a:gd name="connsiteX30" fmla="*/ 222671 w 4659351"/>
              <a:gd name="connsiteY30" fmla="*/ 3117397 h 3562739"/>
              <a:gd name="connsiteX31" fmla="*/ 445342 w 4659351"/>
              <a:gd name="connsiteY31" fmla="*/ 3117397 h 3562739"/>
              <a:gd name="connsiteX32" fmla="*/ 668014 w 4659351"/>
              <a:gd name="connsiteY32" fmla="*/ 0 h 3562739"/>
              <a:gd name="connsiteX33" fmla="*/ 890685 w 4659351"/>
              <a:gd name="connsiteY33" fmla="*/ 222671 h 3562739"/>
              <a:gd name="connsiteX34" fmla="*/ 668014 w 4659351"/>
              <a:gd name="connsiteY34" fmla="*/ 445342 h 3562739"/>
              <a:gd name="connsiteX35" fmla="*/ 556678 w 4659351"/>
              <a:gd name="connsiteY35" fmla="*/ 334006 h 3562739"/>
              <a:gd name="connsiteX36" fmla="*/ 668014 w 4659351"/>
              <a:gd name="connsiteY36" fmla="*/ 222670 h 3562739"/>
              <a:gd name="connsiteX37" fmla="*/ 890685 w 4659351"/>
              <a:gd name="connsiteY37" fmla="*/ 222671 h 3562739"/>
              <a:gd name="connsiteX38" fmla="*/ 4214009 w 4659351"/>
              <a:gd name="connsiteY38" fmla="*/ 445342 h 3562739"/>
              <a:gd name="connsiteX39" fmla="*/ 3552090 w 4659351"/>
              <a:gd name="connsiteY39" fmla="*/ 445342 h 3562739"/>
              <a:gd name="connsiteX40" fmla="*/ 2925631 w 4659351"/>
              <a:gd name="connsiteY40" fmla="*/ 445342 h 3562739"/>
              <a:gd name="connsiteX41" fmla="*/ 2334632 w 4659351"/>
              <a:gd name="connsiteY41" fmla="*/ 445342 h 3562739"/>
              <a:gd name="connsiteX42" fmla="*/ 1814552 w 4659351"/>
              <a:gd name="connsiteY42" fmla="*/ 445342 h 3562739"/>
              <a:gd name="connsiteX43" fmla="*/ 1329933 w 4659351"/>
              <a:gd name="connsiteY43" fmla="*/ 445342 h 3562739"/>
              <a:gd name="connsiteX44" fmla="*/ 668014 w 4659351"/>
              <a:gd name="connsiteY44" fmla="*/ 445342 h 3562739"/>
              <a:gd name="connsiteX45" fmla="*/ 222671 w 4659351"/>
              <a:gd name="connsiteY45" fmla="*/ 3117397 h 3562739"/>
              <a:gd name="connsiteX46" fmla="*/ 334007 w 4659351"/>
              <a:gd name="connsiteY46" fmla="*/ 3228733 h 3562739"/>
              <a:gd name="connsiteX47" fmla="*/ 222671 w 4659351"/>
              <a:gd name="connsiteY47" fmla="*/ 3340069 h 3562739"/>
              <a:gd name="connsiteX48" fmla="*/ 445342 w 4659351"/>
              <a:gd name="connsiteY48" fmla="*/ 3340068 h 3562739"/>
              <a:gd name="connsiteX49" fmla="*/ 222671 w 4659351"/>
              <a:gd name="connsiteY49" fmla="*/ 3562739 h 3562739"/>
              <a:gd name="connsiteX50" fmla="*/ 445342 w 4659351"/>
              <a:gd name="connsiteY50" fmla="*/ 3340068 h 3562739"/>
              <a:gd name="connsiteX51" fmla="*/ 445342 w 4659351"/>
              <a:gd name="connsiteY51" fmla="*/ 3117397 h 356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659351" h="3562739" stroke="0" extrusionOk="0">
                <a:moveTo>
                  <a:pt x="222671" y="3562739"/>
                </a:moveTo>
                <a:cubicBezTo>
                  <a:pt x="349048" y="3564578"/>
                  <a:pt x="441887" y="3459574"/>
                  <a:pt x="445342" y="3340068"/>
                </a:cubicBezTo>
                <a:cubicBezTo>
                  <a:pt x="390619" y="3352048"/>
                  <a:pt x="276560" y="3336461"/>
                  <a:pt x="222671" y="3340068"/>
                </a:cubicBezTo>
                <a:cubicBezTo>
                  <a:pt x="280829" y="3340890"/>
                  <a:pt x="341822" y="3286365"/>
                  <a:pt x="334007" y="3228732"/>
                </a:cubicBezTo>
                <a:cubicBezTo>
                  <a:pt x="324226" y="3171793"/>
                  <a:pt x="284862" y="3104782"/>
                  <a:pt x="222671" y="3117396"/>
                </a:cubicBezTo>
                <a:cubicBezTo>
                  <a:pt x="312668" y="3112299"/>
                  <a:pt x="368973" y="3133268"/>
                  <a:pt x="445342" y="3117397"/>
                </a:cubicBezTo>
                <a:cubicBezTo>
                  <a:pt x="379320" y="2889499"/>
                  <a:pt x="449065" y="2676380"/>
                  <a:pt x="445342" y="2509505"/>
                </a:cubicBezTo>
                <a:cubicBezTo>
                  <a:pt x="441619" y="2342630"/>
                  <a:pt x="454582" y="2145584"/>
                  <a:pt x="445342" y="1872665"/>
                </a:cubicBezTo>
                <a:cubicBezTo>
                  <a:pt x="436102" y="1599746"/>
                  <a:pt x="508557" y="1552436"/>
                  <a:pt x="445342" y="1293720"/>
                </a:cubicBezTo>
                <a:cubicBezTo>
                  <a:pt x="382127" y="1035004"/>
                  <a:pt x="481804" y="752429"/>
                  <a:pt x="445342" y="222671"/>
                </a:cubicBezTo>
                <a:cubicBezTo>
                  <a:pt x="440748" y="91429"/>
                  <a:pt x="540074" y="5986"/>
                  <a:pt x="668013" y="0"/>
                </a:cubicBezTo>
                <a:cubicBezTo>
                  <a:pt x="792511" y="-64674"/>
                  <a:pt x="992712" y="21993"/>
                  <a:pt x="1281767" y="0"/>
                </a:cubicBezTo>
                <a:cubicBezTo>
                  <a:pt x="1570822" y="-21993"/>
                  <a:pt x="1673329" y="35982"/>
                  <a:pt x="1857835" y="0"/>
                </a:cubicBezTo>
                <a:cubicBezTo>
                  <a:pt x="2042341" y="-35982"/>
                  <a:pt x="2212204" y="37651"/>
                  <a:pt x="2471589" y="0"/>
                </a:cubicBezTo>
                <a:cubicBezTo>
                  <a:pt x="2730974" y="-37651"/>
                  <a:pt x="2812166" y="21426"/>
                  <a:pt x="3047657" y="0"/>
                </a:cubicBezTo>
                <a:cubicBezTo>
                  <a:pt x="3283148" y="-21426"/>
                  <a:pt x="3315968" y="42362"/>
                  <a:pt x="3472978" y="0"/>
                </a:cubicBezTo>
                <a:cubicBezTo>
                  <a:pt x="3629988" y="-42362"/>
                  <a:pt x="3685861" y="17576"/>
                  <a:pt x="3898299" y="0"/>
                </a:cubicBezTo>
                <a:cubicBezTo>
                  <a:pt x="4110737" y="-17576"/>
                  <a:pt x="4223129" y="39663"/>
                  <a:pt x="4436680" y="0"/>
                </a:cubicBezTo>
                <a:cubicBezTo>
                  <a:pt x="4590179" y="11106"/>
                  <a:pt x="4628853" y="107189"/>
                  <a:pt x="4659351" y="222671"/>
                </a:cubicBezTo>
                <a:cubicBezTo>
                  <a:pt x="4656735" y="347151"/>
                  <a:pt x="4542466" y="470617"/>
                  <a:pt x="4436680" y="445342"/>
                </a:cubicBezTo>
                <a:cubicBezTo>
                  <a:pt x="4355853" y="463166"/>
                  <a:pt x="4289193" y="419732"/>
                  <a:pt x="4214009" y="445342"/>
                </a:cubicBezTo>
                <a:cubicBezTo>
                  <a:pt x="4225402" y="719909"/>
                  <a:pt x="4211371" y="867054"/>
                  <a:pt x="4214009" y="995340"/>
                </a:cubicBezTo>
                <a:cubicBezTo>
                  <a:pt x="4216647" y="1123626"/>
                  <a:pt x="4208876" y="1465981"/>
                  <a:pt x="4214009" y="1632180"/>
                </a:cubicBezTo>
                <a:cubicBezTo>
                  <a:pt x="4219142" y="1798379"/>
                  <a:pt x="4138497" y="2065283"/>
                  <a:pt x="4214009" y="2269019"/>
                </a:cubicBezTo>
                <a:cubicBezTo>
                  <a:pt x="4289521" y="2472755"/>
                  <a:pt x="4155256" y="2552014"/>
                  <a:pt x="4214009" y="2819017"/>
                </a:cubicBezTo>
                <a:cubicBezTo>
                  <a:pt x="4272762" y="3086020"/>
                  <a:pt x="4183107" y="3187782"/>
                  <a:pt x="4214009" y="3340068"/>
                </a:cubicBezTo>
                <a:cubicBezTo>
                  <a:pt x="4234540" y="3441604"/>
                  <a:pt x="4129459" y="3593741"/>
                  <a:pt x="3991338" y="3562739"/>
                </a:cubicBezTo>
                <a:cubicBezTo>
                  <a:pt x="3881391" y="3563250"/>
                  <a:pt x="3739236" y="3538603"/>
                  <a:pt x="3566017" y="3562739"/>
                </a:cubicBezTo>
                <a:cubicBezTo>
                  <a:pt x="3392798" y="3586875"/>
                  <a:pt x="3285246" y="3545698"/>
                  <a:pt x="3140696" y="3562739"/>
                </a:cubicBezTo>
                <a:cubicBezTo>
                  <a:pt x="2996146" y="3579780"/>
                  <a:pt x="2911137" y="3513084"/>
                  <a:pt x="2715375" y="3562739"/>
                </a:cubicBezTo>
                <a:cubicBezTo>
                  <a:pt x="2519613" y="3612394"/>
                  <a:pt x="2382990" y="3533949"/>
                  <a:pt x="2101621" y="3562739"/>
                </a:cubicBezTo>
                <a:cubicBezTo>
                  <a:pt x="1820252" y="3591529"/>
                  <a:pt x="1794024" y="3528737"/>
                  <a:pt x="1638613" y="3562739"/>
                </a:cubicBezTo>
                <a:cubicBezTo>
                  <a:pt x="1483202" y="3596741"/>
                  <a:pt x="1285413" y="3538055"/>
                  <a:pt x="1137919" y="3562739"/>
                </a:cubicBezTo>
                <a:cubicBezTo>
                  <a:pt x="990425" y="3587423"/>
                  <a:pt x="644835" y="3453658"/>
                  <a:pt x="222671" y="3562739"/>
                </a:cubicBezTo>
                <a:close/>
                <a:moveTo>
                  <a:pt x="890685" y="222671"/>
                </a:moveTo>
                <a:cubicBezTo>
                  <a:pt x="878897" y="374346"/>
                  <a:pt x="796551" y="456161"/>
                  <a:pt x="668014" y="445342"/>
                </a:cubicBezTo>
                <a:cubicBezTo>
                  <a:pt x="617969" y="451162"/>
                  <a:pt x="544368" y="404870"/>
                  <a:pt x="556678" y="334006"/>
                </a:cubicBezTo>
                <a:cubicBezTo>
                  <a:pt x="555127" y="255066"/>
                  <a:pt x="607799" y="216098"/>
                  <a:pt x="668014" y="222670"/>
                </a:cubicBezTo>
                <a:cubicBezTo>
                  <a:pt x="727524" y="216416"/>
                  <a:pt x="782210" y="230175"/>
                  <a:pt x="890685" y="222671"/>
                </a:cubicBezTo>
                <a:close/>
              </a:path>
              <a:path w="4659351" h="3562739" fill="darkenLess" stroke="0" extrusionOk="0">
                <a:moveTo>
                  <a:pt x="890685" y="222671"/>
                </a:moveTo>
                <a:cubicBezTo>
                  <a:pt x="905430" y="353092"/>
                  <a:pt x="757597" y="439260"/>
                  <a:pt x="668014" y="445342"/>
                </a:cubicBezTo>
                <a:cubicBezTo>
                  <a:pt x="607998" y="445876"/>
                  <a:pt x="561961" y="379126"/>
                  <a:pt x="556678" y="334006"/>
                </a:cubicBezTo>
                <a:cubicBezTo>
                  <a:pt x="549677" y="261757"/>
                  <a:pt x="612676" y="218271"/>
                  <a:pt x="668014" y="222670"/>
                </a:cubicBezTo>
                <a:cubicBezTo>
                  <a:pt x="722403" y="219075"/>
                  <a:pt x="818679" y="230028"/>
                  <a:pt x="890685" y="222671"/>
                </a:cubicBezTo>
                <a:close/>
                <a:moveTo>
                  <a:pt x="445342" y="3340068"/>
                </a:moveTo>
                <a:cubicBezTo>
                  <a:pt x="434680" y="3455829"/>
                  <a:pt x="333732" y="3565700"/>
                  <a:pt x="222671" y="3562739"/>
                </a:cubicBezTo>
                <a:cubicBezTo>
                  <a:pt x="101412" y="3543936"/>
                  <a:pt x="26494" y="3459744"/>
                  <a:pt x="0" y="3340068"/>
                </a:cubicBezTo>
                <a:cubicBezTo>
                  <a:pt x="25344" y="3210261"/>
                  <a:pt x="72402" y="3119787"/>
                  <a:pt x="222671" y="3117397"/>
                </a:cubicBezTo>
                <a:cubicBezTo>
                  <a:pt x="293186" y="3120522"/>
                  <a:pt x="341413" y="3183461"/>
                  <a:pt x="334007" y="3228733"/>
                </a:cubicBezTo>
                <a:cubicBezTo>
                  <a:pt x="332323" y="3301249"/>
                  <a:pt x="288265" y="3349302"/>
                  <a:pt x="222671" y="3340069"/>
                </a:cubicBezTo>
                <a:cubicBezTo>
                  <a:pt x="286566" y="3314494"/>
                  <a:pt x="399165" y="3349339"/>
                  <a:pt x="445342" y="3340068"/>
                </a:cubicBezTo>
                <a:close/>
              </a:path>
              <a:path w="4659351" h="3562739" fill="none" extrusionOk="0">
                <a:moveTo>
                  <a:pt x="445342" y="3117397"/>
                </a:moveTo>
                <a:cubicBezTo>
                  <a:pt x="424472" y="2901048"/>
                  <a:pt x="487280" y="2738757"/>
                  <a:pt x="445342" y="2596346"/>
                </a:cubicBezTo>
                <a:cubicBezTo>
                  <a:pt x="403404" y="2453935"/>
                  <a:pt x="483600" y="2340203"/>
                  <a:pt x="445342" y="2104243"/>
                </a:cubicBezTo>
                <a:cubicBezTo>
                  <a:pt x="407084" y="1868283"/>
                  <a:pt x="467076" y="1806321"/>
                  <a:pt x="445342" y="1583192"/>
                </a:cubicBezTo>
                <a:cubicBezTo>
                  <a:pt x="423608" y="1360063"/>
                  <a:pt x="500931" y="1198131"/>
                  <a:pt x="445342" y="975300"/>
                </a:cubicBezTo>
                <a:cubicBezTo>
                  <a:pt x="389753" y="752469"/>
                  <a:pt x="456779" y="407694"/>
                  <a:pt x="445342" y="222671"/>
                </a:cubicBezTo>
                <a:cubicBezTo>
                  <a:pt x="459942" y="112089"/>
                  <a:pt x="548523" y="-3085"/>
                  <a:pt x="668013" y="0"/>
                </a:cubicBezTo>
                <a:cubicBezTo>
                  <a:pt x="880072" y="-53873"/>
                  <a:pt x="1038213" y="43596"/>
                  <a:pt x="1131021" y="0"/>
                </a:cubicBezTo>
                <a:cubicBezTo>
                  <a:pt x="1223829" y="-43596"/>
                  <a:pt x="1423004" y="21551"/>
                  <a:pt x="1631715" y="0"/>
                </a:cubicBezTo>
                <a:cubicBezTo>
                  <a:pt x="1840426" y="-21551"/>
                  <a:pt x="1907858" y="29951"/>
                  <a:pt x="2170096" y="0"/>
                </a:cubicBezTo>
                <a:cubicBezTo>
                  <a:pt x="2432334" y="-29951"/>
                  <a:pt x="2504216" y="11153"/>
                  <a:pt x="2595417" y="0"/>
                </a:cubicBezTo>
                <a:cubicBezTo>
                  <a:pt x="2686618" y="-11153"/>
                  <a:pt x="2871150" y="11759"/>
                  <a:pt x="3020738" y="0"/>
                </a:cubicBezTo>
                <a:cubicBezTo>
                  <a:pt x="3170326" y="-11759"/>
                  <a:pt x="3397186" y="27974"/>
                  <a:pt x="3559119" y="0"/>
                </a:cubicBezTo>
                <a:cubicBezTo>
                  <a:pt x="3721052" y="-27974"/>
                  <a:pt x="4089228" y="16199"/>
                  <a:pt x="4436680" y="0"/>
                </a:cubicBezTo>
                <a:cubicBezTo>
                  <a:pt x="4546996" y="32161"/>
                  <a:pt x="4687755" y="112248"/>
                  <a:pt x="4659351" y="222671"/>
                </a:cubicBezTo>
                <a:cubicBezTo>
                  <a:pt x="4649964" y="330375"/>
                  <a:pt x="4564038" y="455991"/>
                  <a:pt x="4436680" y="445342"/>
                </a:cubicBezTo>
                <a:cubicBezTo>
                  <a:pt x="4374722" y="456996"/>
                  <a:pt x="4319889" y="438327"/>
                  <a:pt x="4214009" y="445342"/>
                </a:cubicBezTo>
                <a:cubicBezTo>
                  <a:pt x="4253405" y="681340"/>
                  <a:pt x="4172061" y="837508"/>
                  <a:pt x="4214009" y="1024287"/>
                </a:cubicBezTo>
                <a:cubicBezTo>
                  <a:pt x="4255957" y="1211066"/>
                  <a:pt x="4170681" y="1321941"/>
                  <a:pt x="4214009" y="1545338"/>
                </a:cubicBezTo>
                <a:cubicBezTo>
                  <a:pt x="4257337" y="1768735"/>
                  <a:pt x="4170511" y="1999186"/>
                  <a:pt x="4214009" y="2182178"/>
                </a:cubicBezTo>
                <a:cubicBezTo>
                  <a:pt x="4257507" y="2365170"/>
                  <a:pt x="4145568" y="2594998"/>
                  <a:pt x="4214009" y="2790070"/>
                </a:cubicBezTo>
                <a:cubicBezTo>
                  <a:pt x="4282450" y="2985142"/>
                  <a:pt x="4186419" y="3183500"/>
                  <a:pt x="4214009" y="3340068"/>
                </a:cubicBezTo>
                <a:cubicBezTo>
                  <a:pt x="4208979" y="3475714"/>
                  <a:pt x="4113913" y="3553150"/>
                  <a:pt x="3991338" y="3562739"/>
                </a:cubicBezTo>
                <a:cubicBezTo>
                  <a:pt x="3762059" y="3576076"/>
                  <a:pt x="3594104" y="3496829"/>
                  <a:pt x="3377584" y="3562739"/>
                </a:cubicBezTo>
                <a:cubicBezTo>
                  <a:pt x="3161064" y="3628649"/>
                  <a:pt x="2887637" y="3533355"/>
                  <a:pt x="2763829" y="3562739"/>
                </a:cubicBezTo>
                <a:cubicBezTo>
                  <a:pt x="2640021" y="3592123"/>
                  <a:pt x="2322664" y="3559376"/>
                  <a:pt x="2187762" y="3562739"/>
                </a:cubicBezTo>
                <a:cubicBezTo>
                  <a:pt x="2052860" y="3566102"/>
                  <a:pt x="1813090" y="3510306"/>
                  <a:pt x="1611694" y="3562739"/>
                </a:cubicBezTo>
                <a:cubicBezTo>
                  <a:pt x="1410298" y="3615172"/>
                  <a:pt x="1200629" y="3525878"/>
                  <a:pt x="1035626" y="3562739"/>
                </a:cubicBezTo>
                <a:cubicBezTo>
                  <a:pt x="870623" y="3599600"/>
                  <a:pt x="412426" y="3548111"/>
                  <a:pt x="222671" y="3562739"/>
                </a:cubicBezTo>
                <a:cubicBezTo>
                  <a:pt x="95115" y="3583723"/>
                  <a:pt x="10315" y="3493200"/>
                  <a:pt x="0" y="3340068"/>
                </a:cubicBezTo>
                <a:cubicBezTo>
                  <a:pt x="-32563" y="3207542"/>
                  <a:pt x="89190" y="3152743"/>
                  <a:pt x="222671" y="3117397"/>
                </a:cubicBezTo>
                <a:cubicBezTo>
                  <a:pt x="315168" y="3106885"/>
                  <a:pt x="397951" y="3133176"/>
                  <a:pt x="445342" y="3117397"/>
                </a:cubicBezTo>
                <a:close/>
                <a:moveTo>
                  <a:pt x="668014" y="0"/>
                </a:moveTo>
                <a:cubicBezTo>
                  <a:pt x="785515" y="-30488"/>
                  <a:pt x="877588" y="85423"/>
                  <a:pt x="890685" y="222671"/>
                </a:cubicBezTo>
                <a:cubicBezTo>
                  <a:pt x="895095" y="317815"/>
                  <a:pt x="805767" y="449192"/>
                  <a:pt x="668014" y="445342"/>
                </a:cubicBezTo>
                <a:cubicBezTo>
                  <a:pt x="602504" y="445097"/>
                  <a:pt x="554321" y="398977"/>
                  <a:pt x="556678" y="334006"/>
                </a:cubicBezTo>
                <a:cubicBezTo>
                  <a:pt x="553084" y="272237"/>
                  <a:pt x="615130" y="208941"/>
                  <a:pt x="668014" y="222670"/>
                </a:cubicBezTo>
                <a:cubicBezTo>
                  <a:pt x="713863" y="213522"/>
                  <a:pt x="795497" y="224097"/>
                  <a:pt x="890685" y="222671"/>
                </a:cubicBezTo>
                <a:moveTo>
                  <a:pt x="4214009" y="445342"/>
                </a:moveTo>
                <a:cubicBezTo>
                  <a:pt x="4019967" y="521336"/>
                  <a:pt x="3782728" y="411170"/>
                  <a:pt x="3552090" y="445342"/>
                </a:cubicBezTo>
                <a:cubicBezTo>
                  <a:pt x="3321452" y="479514"/>
                  <a:pt x="3226975" y="404421"/>
                  <a:pt x="2925631" y="445342"/>
                </a:cubicBezTo>
                <a:cubicBezTo>
                  <a:pt x="2624287" y="486263"/>
                  <a:pt x="2485635" y="397074"/>
                  <a:pt x="2334632" y="445342"/>
                </a:cubicBezTo>
                <a:cubicBezTo>
                  <a:pt x="2183629" y="493610"/>
                  <a:pt x="2013572" y="430777"/>
                  <a:pt x="1814552" y="445342"/>
                </a:cubicBezTo>
                <a:cubicBezTo>
                  <a:pt x="1615532" y="459907"/>
                  <a:pt x="1439360" y="405961"/>
                  <a:pt x="1329933" y="445342"/>
                </a:cubicBezTo>
                <a:cubicBezTo>
                  <a:pt x="1220506" y="484723"/>
                  <a:pt x="849858" y="442862"/>
                  <a:pt x="668014" y="445342"/>
                </a:cubicBezTo>
                <a:moveTo>
                  <a:pt x="222671" y="3117397"/>
                </a:moveTo>
                <a:cubicBezTo>
                  <a:pt x="276084" y="3111333"/>
                  <a:pt x="336243" y="3172170"/>
                  <a:pt x="334007" y="3228733"/>
                </a:cubicBezTo>
                <a:cubicBezTo>
                  <a:pt x="334399" y="3287542"/>
                  <a:pt x="286627" y="3330844"/>
                  <a:pt x="222671" y="3340069"/>
                </a:cubicBezTo>
                <a:cubicBezTo>
                  <a:pt x="289051" y="3318908"/>
                  <a:pt x="380503" y="3349467"/>
                  <a:pt x="445342" y="3340068"/>
                </a:cubicBezTo>
                <a:moveTo>
                  <a:pt x="222671" y="3562739"/>
                </a:moveTo>
                <a:cubicBezTo>
                  <a:pt x="347741" y="3571401"/>
                  <a:pt x="448145" y="3487527"/>
                  <a:pt x="445342" y="3340068"/>
                </a:cubicBezTo>
                <a:cubicBezTo>
                  <a:pt x="435793" y="3274703"/>
                  <a:pt x="454232" y="3169471"/>
                  <a:pt x="445342" y="311739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73999411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A33B53-CB8E-B1B4-141F-7EA716C2970A}"/>
              </a:ext>
            </a:extLst>
          </p:cNvPr>
          <p:cNvSpPr txBox="1"/>
          <p:nvPr/>
        </p:nvSpPr>
        <p:spPr>
          <a:xfrm>
            <a:off x="1287087" y="2363402"/>
            <a:ext cx="381753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==0x12..);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6" name="Vertical Scroll 5">
            <a:extLst>
              <a:ext uri="{FF2B5EF4-FFF2-40B4-BE49-F238E27FC236}">
                <a16:creationId xmlns:a16="http://schemas.microsoft.com/office/drawing/2014/main" id="{DE2BFE8E-DAC9-4EF7-F0BD-D7BA3088A7A1}"/>
              </a:ext>
            </a:extLst>
          </p:cNvPr>
          <p:cNvSpPr/>
          <p:nvPr/>
        </p:nvSpPr>
        <p:spPr>
          <a:xfrm>
            <a:off x="7260793" y="1690688"/>
            <a:ext cx="4659351" cy="3562739"/>
          </a:xfrm>
          <a:custGeom>
            <a:avLst/>
            <a:gdLst>
              <a:gd name="connsiteX0" fmla="*/ 222671 w 4659351"/>
              <a:gd name="connsiteY0" fmla="*/ 3562739 h 3562739"/>
              <a:gd name="connsiteX1" fmla="*/ 445342 w 4659351"/>
              <a:gd name="connsiteY1" fmla="*/ 3340068 h 3562739"/>
              <a:gd name="connsiteX2" fmla="*/ 222671 w 4659351"/>
              <a:gd name="connsiteY2" fmla="*/ 3340068 h 3562739"/>
              <a:gd name="connsiteX3" fmla="*/ 334007 w 4659351"/>
              <a:gd name="connsiteY3" fmla="*/ 3228732 h 3562739"/>
              <a:gd name="connsiteX4" fmla="*/ 222671 w 4659351"/>
              <a:gd name="connsiteY4" fmla="*/ 3117396 h 3562739"/>
              <a:gd name="connsiteX5" fmla="*/ 445342 w 4659351"/>
              <a:gd name="connsiteY5" fmla="*/ 3117397 h 3562739"/>
              <a:gd name="connsiteX6" fmla="*/ 445342 w 4659351"/>
              <a:gd name="connsiteY6" fmla="*/ 2538452 h 3562739"/>
              <a:gd name="connsiteX7" fmla="*/ 445342 w 4659351"/>
              <a:gd name="connsiteY7" fmla="*/ 2017401 h 3562739"/>
              <a:gd name="connsiteX8" fmla="*/ 445342 w 4659351"/>
              <a:gd name="connsiteY8" fmla="*/ 1496350 h 3562739"/>
              <a:gd name="connsiteX9" fmla="*/ 445342 w 4659351"/>
              <a:gd name="connsiteY9" fmla="*/ 1004247 h 3562739"/>
              <a:gd name="connsiteX10" fmla="*/ 445342 w 4659351"/>
              <a:gd name="connsiteY10" fmla="*/ 222671 h 3562739"/>
              <a:gd name="connsiteX11" fmla="*/ 668013 w 4659351"/>
              <a:gd name="connsiteY11" fmla="*/ 0 h 3562739"/>
              <a:gd name="connsiteX12" fmla="*/ 1168707 w 4659351"/>
              <a:gd name="connsiteY12" fmla="*/ 0 h 3562739"/>
              <a:gd name="connsiteX13" fmla="*/ 1594028 w 4659351"/>
              <a:gd name="connsiteY13" fmla="*/ 0 h 3562739"/>
              <a:gd name="connsiteX14" fmla="*/ 2019349 w 4659351"/>
              <a:gd name="connsiteY14" fmla="*/ 0 h 3562739"/>
              <a:gd name="connsiteX15" fmla="*/ 2595417 w 4659351"/>
              <a:gd name="connsiteY15" fmla="*/ 0 h 3562739"/>
              <a:gd name="connsiteX16" fmla="*/ 3133798 w 4659351"/>
              <a:gd name="connsiteY16" fmla="*/ 0 h 3562739"/>
              <a:gd name="connsiteX17" fmla="*/ 3634492 w 4659351"/>
              <a:gd name="connsiteY17" fmla="*/ 0 h 3562739"/>
              <a:gd name="connsiteX18" fmla="*/ 4436680 w 4659351"/>
              <a:gd name="connsiteY18" fmla="*/ 0 h 3562739"/>
              <a:gd name="connsiteX19" fmla="*/ 4659351 w 4659351"/>
              <a:gd name="connsiteY19" fmla="*/ 222671 h 3562739"/>
              <a:gd name="connsiteX20" fmla="*/ 4436680 w 4659351"/>
              <a:gd name="connsiteY20" fmla="*/ 445342 h 3562739"/>
              <a:gd name="connsiteX21" fmla="*/ 4214009 w 4659351"/>
              <a:gd name="connsiteY21" fmla="*/ 445342 h 3562739"/>
              <a:gd name="connsiteX22" fmla="*/ 4214009 w 4659351"/>
              <a:gd name="connsiteY22" fmla="*/ 1082182 h 3562739"/>
              <a:gd name="connsiteX23" fmla="*/ 4214009 w 4659351"/>
              <a:gd name="connsiteY23" fmla="*/ 1603232 h 3562739"/>
              <a:gd name="connsiteX24" fmla="*/ 4214009 w 4659351"/>
              <a:gd name="connsiteY24" fmla="*/ 2240072 h 3562739"/>
              <a:gd name="connsiteX25" fmla="*/ 4214009 w 4659351"/>
              <a:gd name="connsiteY25" fmla="*/ 2732176 h 3562739"/>
              <a:gd name="connsiteX26" fmla="*/ 4214009 w 4659351"/>
              <a:gd name="connsiteY26" fmla="*/ 3340068 h 3562739"/>
              <a:gd name="connsiteX27" fmla="*/ 3991338 w 4659351"/>
              <a:gd name="connsiteY27" fmla="*/ 3562739 h 3562739"/>
              <a:gd name="connsiteX28" fmla="*/ 3566017 w 4659351"/>
              <a:gd name="connsiteY28" fmla="*/ 3562739 h 3562739"/>
              <a:gd name="connsiteX29" fmla="*/ 3140696 w 4659351"/>
              <a:gd name="connsiteY29" fmla="*/ 3562739 h 3562739"/>
              <a:gd name="connsiteX30" fmla="*/ 2602315 w 4659351"/>
              <a:gd name="connsiteY30" fmla="*/ 3562739 h 3562739"/>
              <a:gd name="connsiteX31" fmla="*/ 2101621 w 4659351"/>
              <a:gd name="connsiteY31" fmla="*/ 3562739 h 3562739"/>
              <a:gd name="connsiteX32" fmla="*/ 1600926 w 4659351"/>
              <a:gd name="connsiteY32" fmla="*/ 3562739 h 3562739"/>
              <a:gd name="connsiteX33" fmla="*/ 1175605 w 4659351"/>
              <a:gd name="connsiteY33" fmla="*/ 3562739 h 3562739"/>
              <a:gd name="connsiteX34" fmla="*/ 222671 w 4659351"/>
              <a:gd name="connsiteY34" fmla="*/ 3562739 h 3562739"/>
              <a:gd name="connsiteX35" fmla="*/ 890685 w 4659351"/>
              <a:gd name="connsiteY35" fmla="*/ 222671 h 3562739"/>
              <a:gd name="connsiteX36" fmla="*/ 668014 w 4659351"/>
              <a:gd name="connsiteY36" fmla="*/ 445342 h 3562739"/>
              <a:gd name="connsiteX37" fmla="*/ 556678 w 4659351"/>
              <a:gd name="connsiteY37" fmla="*/ 334006 h 3562739"/>
              <a:gd name="connsiteX38" fmla="*/ 668014 w 4659351"/>
              <a:gd name="connsiteY38" fmla="*/ 222670 h 3562739"/>
              <a:gd name="connsiteX39" fmla="*/ 890685 w 4659351"/>
              <a:gd name="connsiteY39" fmla="*/ 222671 h 3562739"/>
              <a:gd name="connsiteX0" fmla="*/ 890685 w 4659351"/>
              <a:gd name="connsiteY0" fmla="*/ 222671 h 3562739"/>
              <a:gd name="connsiteX1" fmla="*/ 668014 w 4659351"/>
              <a:gd name="connsiteY1" fmla="*/ 445342 h 3562739"/>
              <a:gd name="connsiteX2" fmla="*/ 556678 w 4659351"/>
              <a:gd name="connsiteY2" fmla="*/ 334006 h 3562739"/>
              <a:gd name="connsiteX3" fmla="*/ 668014 w 4659351"/>
              <a:gd name="connsiteY3" fmla="*/ 222670 h 3562739"/>
              <a:gd name="connsiteX4" fmla="*/ 890685 w 4659351"/>
              <a:gd name="connsiteY4" fmla="*/ 222671 h 3562739"/>
              <a:gd name="connsiteX5" fmla="*/ 445342 w 4659351"/>
              <a:gd name="connsiteY5" fmla="*/ 3340068 h 3562739"/>
              <a:gd name="connsiteX6" fmla="*/ 222671 w 4659351"/>
              <a:gd name="connsiteY6" fmla="*/ 3562739 h 3562739"/>
              <a:gd name="connsiteX7" fmla="*/ 0 w 4659351"/>
              <a:gd name="connsiteY7" fmla="*/ 3340068 h 3562739"/>
              <a:gd name="connsiteX8" fmla="*/ 222671 w 4659351"/>
              <a:gd name="connsiteY8" fmla="*/ 3117397 h 3562739"/>
              <a:gd name="connsiteX9" fmla="*/ 334007 w 4659351"/>
              <a:gd name="connsiteY9" fmla="*/ 3228733 h 3562739"/>
              <a:gd name="connsiteX10" fmla="*/ 222671 w 4659351"/>
              <a:gd name="connsiteY10" fmla="*/ 3340069 h 3562739"/>
              <a:gd name="connsiteX11" fmla="*/ 445342 w 4659351"/>
              <a:gd name="connsiteY11" fmla="*/ 3340068 h 3562739"/>
              <a:gd name="connsiteX0" fmla="*/ 445342 w 4659351"/>
              <a:gd name="connsiteY0" fmla="*/ 3117397 h 3562739"/>
              <a:gd name="connsiteX1" fmla="*/ 445342 w 4659351"/>
              <a:gd name="connsiteY1" fmla="*/ 2538452 h 3562739"/>
              <a:gd name="connsiteX2" fmla="*/ 445342 w 4659351"/>
              <a:gd name="connsiteY2" fmla="*/ 2017401 h 3562739"/>
              <a:gd name="connsiteX3" fmla="*/ 445342 w 4659351"/>
              <a:gd name="connsiteY3" fmla="*/ 1380561 h 3562739"/>
              <a:gd name="connsiteX4" fmla="*/ 445342 w 4659351"/>
              <a:gd name="connsiteY4" fmla="*/ 888458 h 3562739"/>
              <a:gd name="connsiteX5" fmla="*/ 445342 w 4659351"/>
              <a:gd name="connsiteY5" fmla="*/ 222671 h 3562739"/>
              <a:gd name="connsiteX6" fmla="*/ 668013 w 4659351"/>
              <a:gd name="connsiteY6" fmla="*/ 0 h 3562739"/>
              <a:gd name="connsiteX7" fmla="*/ 1131021 w 4659351"/>
              <a:gd name="connsiteY7" fmla="*/ 0 h 3562739"/>
              <a:gd name="connsiteX8" fmla="*/ 1669402 w 4659351"/>
              <a:gd name="connsiteY8" fmla="*/ 0 h 3562739"/>
              <a:gd name="connsiteX9" fmla="*/ 2245469 w 4659351"/>
              <a:gd name="connsiteY9" fmla="*/ 0 h 3562739"/>
              <a:gd name="connsiteX10" fmla="*/ 2821537 w 4659351"/>
              <a:gd name="connsiteY10" fmla="*/ 0 h 3562739"/>
              <a:gd name="connsiteX11" fmla="*/ 3359918 w 4659351"/>
              <a:gd name="connsiteY11" fmla="*/ 0 h 3562739"/>
              <a:gd name="connsiteX12" fmla="*/ 3785239 w 4659351"/>
              <a:gd name="connsiteY12" fmla="*/ 0 h 3562739"/>
              <a:gd name="connsiteX13" fmla="*/ 4436680 w 4659351"/>
              <a:gd name="connsiteY13" fmla="*/ 0 h 3562739"/>
              <a:gd name="connsiteX14" fmla="*/ 4659351 w 4659351"/>
              <a:gd name="connsiteY14" fmla="*/ 222671 h 3562739"/>
              <a:gd name="connsiteX15" fmla="*/ 4436680 w 4659351"/>
              <a:gd name="connsiteY15" fmla="*/ 445342 h 3562739"/>
              <a:gd name="connsiteX16" fmla="*/ 4214009 w 4659351"/>
              <a:gd name="connsiteY16" fmla="*/ 445342 h 3562739"/>
              <a:gd name="connsiteX17" fmla="*/ 4214009 w 4659351"/>
              <a:gd name="connsiteY17" fmla="*/ 1024287 h 3562739"/>
              <a:gd name="connsiteX18" fmla="*/ 4214009 w 4659351"/>
              <a:gd name="connsiteY18" fmla="*/ 1574285 h 3562739"/>
              <a:gd name="connsiteX19" fmla="*/ 4214009 w 4659351"/>
              <a:gd name="connsiteY19" fmla="*/ 2153230 h 3562739"/>
              <a:gd name="connsiteX20" fmla="*/ 4214009 w 4659351"/>
              <a:gd name="connsiteY20" fmla="*/ 2732176 h 3562739"/>
              <a:gd name="connsiteX21" fmla="*/ 4214009 w 4659351"/>
              <a:gd name="connsiteY21" fmla="*/ 3340068 h 3562739"/>
              <a:gd name="connsiteX22" fmla="*/ 3991338 w 4659351"/>
              <a:gd name="connsiteY22" fmla="*/ 3562739 h 3562739"/>
              <a:gd name="connsiteX23" fmla="*/ 3377584 w 4659351"/>
              <a:gd name="connsiteY23" fmla="*/ 3562739 h 3562739"/>
              <a:gd name="connsiteX24" fmla="*/ 2952263 w 4659351"/>
              <a:gd name="connsiteY24" fmla="*/ 3562739 h 3562739"/>
              <a:gd name="connsiteX25" fmla="*/ 2526942 w 4659351"/>
              <a:gd name="connsiteY25" fmla="*/ 3562739 h 3562739"/>
              <a:gd name="connsiteX26" fmla="*/ 2101621 w 4659351"/>
              <a:gd name="connsiteY26" fmla="*/ 3562739 h 3562739"/>
              <a:gd name="connsiteX27" fmla="*/ 1676300 w 4659351"/>
              <a:gd name="connsiteY27" fmla="*/ 3562739 h 3562739"/>
              <a:gd name="connsiteX28" fmla="*/ 1250979 w 4659351"/>
              <a:gd name="connsiteY28" fmla="*/ 3562739 h 3562739"/>
              <a:gd name="connsiteX29" fmla="*/ 222671 w 4659351"/>
              <a:gd name="connsiteY29" fmla="*/ 3562739 h 3562739"/>
              <a:gd name="connsiteX30" fmla="*/ 0 w 4659351"/>
              <a:gd name="connsiteY30" fmla="*/ 3340068 h 3562739"/>
              <a:gd name="connsiteX31" fmla="*/ 222671 w 4659351"/>
              <a:gd name="connsiteY31" fmla="*/ 3117397 h 3562739"/>
              <a:gd name="connsiteX32" fmla="*/ 445342 w 4659351"/>
              <a:gd name="connsiteY32" fmla="*/ 3117397 h 3562739"/>
              <a:gd name="connsiteX33" fmla="*/ 668014 w 4659351"/>
              <a:gd name="connsiteY33" fmla="*/ 0 h 3562739"/>
              <a:gd name="connsiteX34" fmla="*/ 890685 w 4659351"/>
              <a:gd name="connsiteY34" fmla="*/ 222671 h 3562739"/>
              <a:gd name="connsiteX35" fmla="*/ 668014 w 4659351"/>
              <a:gd name="connsiteY35" fmla="*/ 445342 h 3562739"/>
              <a:gd name="connsiteX36" fmla="*/ 556678 w 4659351"/>
              <a:gd name="connsiteY36" fmla="*/ 334006 h 3562739"/>
              <a:gd name="connsiteX37" fmla="*/ 668014 w 4659351"/>
              <a:gd name="connsiteY37" fmla="*/ 222670 h 3562739"/>
              <a:gd name="connsiteX38" fmla="*/ 890685 w 4659351"/>
              <a:gd name="connsiteY38" fmla="*/ 222671 h 3562739"/>
              <a:gd name="connsiteX39" fmla="*/ 4214009 w 4659351"/>
              <a:gd name="connsiteY39" fmla="*/ 445342 h 3562739"/>
              <a:gd name="connsiteX40" fmla="*/ 3658470 w 4659351"/>
              <a:gd name="connsiteY40" fmla="*/ 445342 h 3562739"/>
              <a:gd name="connsiteX41" fmla="*/ 3067471 w 4659351"/>
              <a:gd name="connsiteY41" fmla="*/ 445342 h 3562739"/>
              <a:gd name="connsiteX42" fmla="*/ 2582851 w 4659351"/>
              <a:gd name="connsiteY42" fmla="*/ 445342 h 3562739"/>
              <a:gd name="connsiteX43" fmla="*/ 2027312 w 4659351"/>
              <a:gd name="connsiteY43" fmla="*/ 445342 h 3562739"/>
              <a:gd name="connsiteX44" fmla="*/ 1365393 w 4659351"/>
              <a:gd name="connsiteY44" fmla="*/ 445342 h 3562739"/>
              <a:gd name="connsiteX45" fmla="*/ 668014 w 4659351"/>
              <a:gd name="connsiteY45" fmla="*/ 445342 h 3562739"/>
              <a:gd name="connsiteX46" fmla="*/ 222671 w 4659351"/>
              <a:gd name="connsiteY46" fmla="*/ 3117397 h 3562739"/>
              <a:gd name="connsiteX47" fmla="*/ 334007 w 4659351"/>
              <a:gd name="connsiteY47" fmla="*/ 3228733 h 3562739"/>
              <a:gd name="connsiteX48" fmla="*/ 222671 w 4659351"/>
              <a:gd name="connsiteY48" fmla="*/ 3340069 h 3562739"/>
              <a:gd name="connsiteX49" fmla="*/ 445342 w 4659351"/>
              <a:gd name="connsiteY49" fmla="*/ 3340068 h 3562739"/>
              <a:gd name="connsiteX50" fmla="*/ 222671 w 4659351"/>
              <a:gd name="connsiteY50" fmla="*/ 3562739 h 3562739"/>
              <a:gd name="connsiteX51" fmla="*/ 445342 w 4659351"/>
              <a:gd name="connsiteY51" fmla="*/ 3340068 h 3562739"/>
              <a:gd name="connsiteX52" fmla="*/ 445342 w 4659351"/>
              <a:gd name="connsiteY52" fmla="*/ 3117397 h 3562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59351" h="3562739" stroke="0" extrusionOk="0">
                <a:moveTo>
                  <a:pt x="222671" y="3562739"/>
                </a:moveTo>
                <a:cubicBezTo>
                  <a:pt x="356898" y="3556071"/>
                  <a:pt x="449690" y="3459899"/>
                  <a:pt x="445342" y="3340068"/>
                </a:cubicBezTo>
                <a:cubicBezTo>
                  <a:pt x="370342" y="3349263"/>
                  <a:pt x="321583" y="3338841"/>
                  <a:pt x="222671" y="3340068"/>
                </a:cubicBezTo>
                <a:cubicBezTo>
                  <a:pt x="289834" y="3339996"/>
                  <a:pt x="332292" y="3280025"/>
                  <a:pt x="334007" y="3228732"/>
                </a:cubicBezTo>
                <a:cubicBezTo>
                  <a:pt x="349950" y="3166927"/>
                  <a:pt x="275872" y="3121066"/>
                  <a:pt x="222671" y="3117396"/>
                </a:cubicBezTo>
                <a:cubicBezTo>
                  <a:pt x="298473" y="3103536"/>
                  <a:pt x="385836" y="3132889"/>
                  <a:pt x="445342" y="3117397"/>
                </a:cubicBezTo>
                <a:cubicBezTo>
                  <a:pt x="419734" y="2912221"/>
                  <a:pt x="500894" y="2763015"/>
                  <a:pt x="445342" y="2538452"/>
                </a:cubicBezTo>
                <a:cubicBezTo>
                  <a:pt x="389790" y="2313890"/>
                  <a:pt x="449772" y="2167440"/>
                  <a:pt x="445342" y="2017401"/>
                </a:cubicBezTo>
                <a:cubicBezTo>
                  <a:pt x="440912" y="1867362"/>
                  <a:pt x="467920" y="1637821"/>
                  <a:pt x="445342" y="1496350"/>
                </a:cubicBezTo>
                <a:cubicBezTo>
                  <a:pt x="422764" y="1354879"/>
                  <a:pt x="489713" y="1191002"/>
                  <a:pt x="445342" y="1004247"/>
                </a:cubicBezTo>
                <a:cubicBezTo>
                  <a:pt x="400971" y="817492"/>
                  <a:pt x="516640" y="384068"/>
                  <a:pt x="445342" y="222671"/>
                </a:cubicBezTo>
                <a:cubicBezTo>
                  <a:pt x="435230" y="104043"/>
                  <a:pt x="580447" y="542"/>
                  <a:pt x="668013" y="0"/>
                </a:cubicBezTo>
                <a:cubicBezTo>
                  <a:pt x="777528" y="-34564"/>
                  <a:pt x="1011761" y="46718"/>
                  <a:pt x="1168707" y="0"/>
                </a:cubicBezTo>
                <a:cubicBezTo>
                  <a:pt x="1325653" y="-46718"/>
                  <a:pt x="1431727" y="49329"/>
                  <a:pt x="1594028" y="0"/>
                </a:cubicBezTo>
                <a:cubicBezTo>
                  <a:pt x="1756329" y="-49329"/>
                  <a:pt x="1816016" y="38757"/>
                  <a:pt x="2019349" y="0"/>
                </a:cubicBezTo>
                <a:cubicBezTo>
                  <a:pt x="2222682" y="-38757"/>
                  <a:pt x="2454607" y="17588"/>
                  <a:pt x="2595417" y="0"/>
                </a:cubicBezTo>
                <a:cubicBezTo>
                  <a:pt x="2736227" y="-17588"/>
                  <a:pt x="3022491" y="2694"/>
                  <a:pt x="3133798" y="0"/>
                </a:cubicBezTo>
                <a:cubicBezTo>
                  <a:pt x="3245105" y="-2694"/>
                  <a:pt x="3504389" y="7408"/>
                  <a:pt x="3634492" y="0"/>
                </a:cubicBezTo>
                <a:cubicBezTo>
                  <a:pt x="3764595" y="-7408"/>
                  <a:pt x="4060660" y="33205"/>
                  <a:pt x="4436680" y="0"/>
                </a:cubicBezTo>
                <a:cubicBezTo>
                  <a:pt x="4552945" y="14512"/>
                  <a:pt x="4664660" y="95652"/>
                  <a:pt x="4659351" y="222671"/>
                </a:cubicBezTo>
                <a:cubicBezTo>
                  <a:pt x="4661223" y="317634"/>
                  <a:pt x="4596111" y="443034"/>
                  <a:pt x="4436680" y="445342"/>
                </a:cubicBezTo>
                <a:cubicBezTo>
                  <a:pt x="4371555" y="462516"/>
                  <a:pt x="4312868" y="428785"/>
                  <a:pt x="4214009" y="445342"/>
                </a:cubicBezTo>
                <a:cubicBezTo>
                  <a:pt x="4285675" y="700847"/>
                  <a:pt x="4178254" y="776101"/>
                  <a:pt x="4214009" y="1082182"/>
                </a:cubicBezTo>
                <a:cubicBezTo>
                  <a:pt x="4249764" y="1388263"/>
                  <a:pt x="4188254" y="1381286"/>
                  <a:pt x="4214009" y="1603232"/>
                </a:cubicBezTo>
                <a:cubicBezTo>
                  <a:pt x="4239764" y="1825178"/>
                  <a:pt x="4176171" y="2014990"/>
                  <a:pt x="4214009" y="2240072"/>
                </a:cubicBezTo>
                <a:cubicBezTo>
                  <a:pt x="4251847" y="2465154"/>
                  <a:pt x="4205876" y="2536346"/>
                  <a:pt x="4214009" y="2732176"/>
                </a:cubicBezTo>
                <a:cubicBezTo>
                  <a:pt x="4222142" y="2928006"/>
                  <a:pt x="4179544" y="3040003"/>
                  <a:pt x="4214009" y="3340068"/>
                </a:cubicBezTo>
                <a:cubicBezTo>
                  <a:pt x="4221885" y="3467359"/>
                  <a:pt x="4082708" y="3544837"/>
                  <a:pt x="3991338" y="3562739"/>
                </a:cubicBezTo>
                <a:cubicBezTo>
                  <a:pt x="3847560" y="3611045"/>
                  <a:pt x="3658606" y="3514216"/>
                  <a:pt x="3566017" y="3562739"/>
                </a:cubicBezTo>
                <a:cubicBezTo>
                  <a:pt x="3473428" y="3611262"/>
                  <a:pt x="3267908" y="3550201"/>
                  <a:pt x="3140696" y="3562739"/>
                </a:cubicBezTo>
                <a:cubicBezTo>
                  <a:pt x="3013484" y="3575277"/>
                  <a:pt x="2825746" y="3552941"/>
                  <a:pt x="2602315" y="3562739"/>
                </a:cubicBezTo>
                <a:cubicBezTo>
                  <a:pt x="2378884" y="3572537"/>
                  <a:pt x="2253928" y="3502993"/>
                  <a:pt x="2101621" y="3562739"/>
                </a:cubicBezTo>
                <a:cubicBezTo>
                  <a:pt x="1949314" y="3622485"/>
                  <a:pt x="1706189" y="3528936"/>
                  <a:pt x="1600926" y="3562739"/>
                </a:cubicBezTo>
                <a:cubicBezTo>
                  <a:pt x="1495664" y="3596542"/>
                  <a:pt x="1335231" y="3527375"/>
                  <a:pt x="1175605" y="3562739"/>
                </a:cubicBezTo>
                <a:cubicBezTo>
                  <a:pt x="1015979" y="3598103"/>
                  <a:pt x="503664" y="3555836"/>
                  <a:pt x="222671" y="3562739"/>
                </a:cubicBezTo>
                <a:close/>
                <a:moveTo>
                  <a:pt x="890685" y="222671"/>
                </a:moveTo>
                <a:cubicBezTo>
                  <a:pt x="893329" y="314208"/>
                  <a:pt x="807982" y="476922"/>
                  <a:pt x="668014" y="445342"/>
                </a:cubicBezTo>
                <a:cubicBezTo>
                  <a:pt x="608719" y="446889"/>
                  <a:pt x="553315" y="395966"/>
                  <a:pt x="556678" y="334006"/>
                </a:cubicBezTo>
                <a:cubicBezTo>
                  <a:pt x="557020" y="256914"/>
                  <a:pt x="591752" y="233544"/>
                  <a:pt x="668014" y="222670"/>
                </a:cubicBezTo>
                <a:cubicBezTo>
                  <a:pt x="739712" y="213991"/>
                  <a:pt x="817365" y="240751"/>
                  <a:pt x="890685" y="222671"/>
                </a:cubicBezTo>
                <a:close/>
              </a:path>
              <a:path w="4659351" h="3562739" fill="darkenLess" stroke="0" extrusionOk="0">
                <a:moveTo>
                  <a:pt x="890685" y="222671"/>
                </a:moveTo>
                <a:cubicBezTo>
                  <a:pt x="882134" y="350732"/>
                  <a:pt x="768334" y="431567"/>
                  <a:pt x="668014" y="445342"/>
                </a:cubicBezTo>
                <a:cubicBezTo>
                  <a:pt x="615009" y="432732"/>
                  <a:pt x="550327" y="379325"/>
                  <a:pt x="556678" y="334006"/>
                </a:cubicBezTo>
                <a:cubicBezTo>
                  <a:pt x="553939" y="271341"/>
                  <a:pt x="603242" y="238814"/>
                  <a:pt x="668014" y="222670"/>
                </a:cubicBezTo>
                <a:cubicBezTo>
                  <a:pt x="727803" y="217684"/>
                  <a:pt x="786585" y="228932"/>
                  <a:pt x="890685" y="222671"/>
                </a:cubicBezTo>
                <a:close/>
                <a:moveTo>
                  <a:pt x="445342" y="3340068"/>
                </a:moveTo>
                <a:cubicBezTo>
                  <a:pt x="455266" y="3458455"/>
                  <a:pt x="346531" y="3565661"/>
                  <a:pt x="222671" y="3562739"/>
                </a:cubicBezTo>
                <a:cubicBezTo>
                  <a:pt x="114916" y="3579099"/>
                  <a:pt x="14770" y="3438773"/>
                  <a:pt x="0" y="3340068"/>
                </a:cubicBezTo>
                <a:cubicBezTo>
                  <a:pt x="-3228" y="3209524"/>
                  <a:pt x="89107" y="3128727"/>
                  <a:pt x="222671" y="3117397"/>
                </a:cubicBezTo>
                <a:cubicBezTo>
                  <a:pt x="272052" y="3116975"/>
                  <a:pt x="333568" y="3181534"/>
                  <a:pt x="334007" y="3228733"/>
                </a:cubicBezTo>
                <a:cubicBezTo>
                  <a:pt x="329023" y="3280376"/>
                  <a:pt x="278502" y="3339214"/>
                  <a:pt x="222671" y="3340069"/>
                </a:cubicBezTo>
                <a:cubicBezTo>
                  <a:pt x="293223" y="3338565"/>
                  <a:pt x="345224" y="3345797"/>
                  <a:pt x="445342" y="3340068"/>
                </a:cubicBezTo>
                <a:close/>
              </a:path>
              <a:path w="4659351" h="3562739" fill="none" extrusionOk="0">
                <a:moveTo>
                  <a:pt x="445342" y="3117397"/>
                </a:moveTo>
                <a:cubicBezTo>
                  <a:pt x="426250" y="2925751"/>
                  <a:pt x="489063" y="2675388"/>
                  <a:pt x="445342" y="2538452"/>
                </a:cubicBezTo>
                <a:cubicBezTo>
                  <a:pt x="401621" y="2401517"/>
                  <a:pt x="449759" y="2153124"/>
                  <a:pt x="445342" y="2017401"/>
                </a:cubicBezTo>
                <a:cubicBezTo>
                  <a:pt x="440925" y="1881678"/>
                  <a:pt x="489822" y="1538870"/>
                  <a:pt x="445342" y="1380561"/>
                </a:cubicBezTo>
                <a:cubicBezTo>
                  <a:pt x="400862" y="1222252"/>
                  <a:pt x="474667" y="1003311"/>
                  <a:pt x="445342" y="888458"/>
                </a:cubicBezTo>
                <a:cubicBezTo>
                  <a:pt x="416017" y="773605"/>
                  <a:pt x="481389" y="365089"/>
                  <a:pt x="445342" y="222671"/>
                </a:cubicBezTo>
                <a:cubicBezTo>
                  <a:pt x="441842" y="99095"/>
                  <a:pt x="544988" y="-7055"/>
                  <a:pt x="668013" y="0"/>
                </a:cubicBezTo>
                <a:cubicBezTo>
                  <a:pt x="865627" y="-23092"/>
                  <a:pt x="991034" y="39019"/>
                  <a:pt x="1131021" y="0"/>
                </a:cubicBezTo>
                <a:cubicBezTo>
                  <a:pt x="1271008" y="-39019"/>
                  <a:pt x="1436578" y="60832"/>
                  <a:pt x="1669402" y="0"/>
                </a:cubicBezTo>
                <a:cubicBezTo>
                  <a:pt x="1902226" y="-60832"/>
                  <a:pt x="2089665" y="34221"/>
                  <a:pt x="2245469" y="0"/>
                </a:cubicBezTo>
                <a:cubicBezTo>
                  <a:pt x="2401273" y="-34221"/>
                  <a:pt x="2552269" y="16391"/>
                  <a:pt x="2821537" y="0"/>
                </a:cubicBezTo>
                <a:cubicBezTo>
                  <a:pt x="3090805" y="-16391"/>
                  <a:pt x="3227148" y="45519"/>
                  <a:pt x="3359918" y="0"/>
                </a:cubicBezTo>
                <a:cubicBezTo>
                  <a:pt x="3492688" y="-45519"/>
                  <a:pt x="3691925" y="45815"/>
                  <a:pt x="3785239" y="0"/>
                </a:cubicBezTo>
                <a:cubicBezTo>
                  <a:pt x="3878553" y="-45815"/>
                  <a:pt x="4246357" y="39240"/>
                  <a:pt x="4436680" y="0"/>
                </a:cubicBezTo>
                <a:cubicBezTo>
                  <a:pt x="4548781" y="2363"/>
                  <a:pt x="4626054" y="103415"/>
                  <a:pt x="4659351" y="222671"/>
                </a:cubicBezTo>
                <a:cubicBezTo>
                  <a:pt x="4633513" y="333544"/>
                  <a:pt x="4554149" y="470650"/>
                  <a:pt x="4436680" y="445342"/>
                </a:cubicBezTo>
                <a:cubicBezTo>
                  <a:pt x="4369631" y="450315"/>
                  <a:pt x="4295290" y="428400"/>
                  <a:pt x="4214009" y="445342"/>
                </a:cubicBezTo>
                <a:cubicBezTo>
                  <a:pt x="4223238" y="649558"/>
                  <a:pt x="4178008" y="743050"/>
                  <a:pt x="4214009" y="1024287"/>
                </a:cubicBezTo>
                <a:cubicBezTo>
                  <a:pt x="4250010" y="1305524"/>
                  <a:pt x="4208328" y="1452115"/>
                  <a:pt x="4214009" y="1574285"/>
                </a:cubicBezTo>
                <a:cubicBezTo>
                  <a:pt x="4219690" y="1696455"/>
                  <a:pt x="4158008" y="1913619"/>
                  <a:pt x="4214009" y="2153230"/>
                </a:cubicBezTo>
                <a:cubicBezTo>
                  <a:pt x="4270010" y="2392842"/>
                  <a:pt x="4148554" y="2469269"/>
                  <a:pt x="4214009" y="2732176"/>
                </a:cubicBezTo>
                <a:cubicBezTo>
                  <a:pt x="4279464" y="2995083"/>
                  <a:pt x="4211356" y="3208406"/>
                  <a:pt x="4214009" y="3340068"/>
                </a:cubicBezTo>
                <a:cubicBezTo>
                  <a:pt x="4211971" y="3458392"/>
                  <a:pt x="4141683" y="3546827"/>
                  <a:pt x="3991338" y="3562739"/>
                </a:cubicBezTo>
                <a:cubicBezTo>
                  <a:pt x="3787470" y="3569815"/>
                  <a:pt x="3543786" y="3558443"/>
                  <a:pt x="3377584" y="3562739"/>
                </a:cubicBezTo>
                <a:cubicBezTo>
                  <a:pt x="3211382" y="3567035"/>
                  <a:pt x="3062319" y="3514312"/>
                  <a:pt x="2952263" y="3562739"/>
                </a:cubicBezTo>
                <a:cubicBezTo>
                  <a:pt x="2842207" y="3611166"/>
                  <a:pt x="2639844" y="3518717"/>
                  <a:pt x="2526942" y="3562739"/>
                </a:cubicBezTo>
                <a:cubicBezTo>
                  <a:pt x="2414040" y="3606761"/>
                  <a:pt x="2293948" y="3562186"/>
                  <a:pt x="2101621" y="3562739"/>
                </a:cubicBezTo>
                <a:cubicBezTo>
                  <a:pt x="1909294" y="3563292"/>
                  <a:pt x="1886428" y="3561995"/>
                  <a:pt x="1676300" y="3562739"/>
                </a:cubicBezTo>
                <a:cubicBezTo>
                  <a:pt x="1466172" y="3563483"/>
                  <a:pt x="1416030" y="3562166"/>
                  <a:pt x="1250979" y="3562739"/>
                </a:cubicBezTo>
                <a:cubicBezTo>
                  <a:pt x="1085928" y="3563312"/>
                  <a:pt x="483288" y="3464544"/>
                  <a:pt x="222671" y="3562739"/>
                </a:cubicBezTo>
                <a:cubicBezTo>
                  <a:pt x="97909" y="3568310"/>
                  <a:pt x="18638" y="3448242"/>
                  <a:pt x="0" y="3340068"/>
                </a:cubicBezTo>
                <a:cubicBezTo>
                  <a:pt x="18762" y="3192733"/>
                  <a:pt x="99187" y="3125798"/>
                  <a:pt x="222671" y="3117397"/>
                </a:cubicBezTo>
                <a:cubicBezTo>
                  <a:pt x="296766" y="3100986"/>
                  <a:pt x="353766" y="3129851"/>
                  <a:pt x="445342" y="3117397"/>
                </a:cubicBezTo>
                <a:close/>
                <a:moveTo>
                  <a:pt x="668014" y="0"/>
                </a:moveTo>
                <a:cubicBezTo>
                  <a:pt x="757929" y="527"/>
                  <a:pt x="891270" y="102659"/>
                  <a:pt x="890685" y="222671"/>
                </a:cubicBezTo>
                <a:cubicBezTo>
                  <a:pt x="902383" y="328603"/>
                  <a:pt x="826019" y="455916"/>
                  <a:pt x="668014" y="445342"/>
                </a:cubicBezTo>
                <a:cubicBezTo>
                  <a:pt x="608411" y="437174"/>
                  <a:pt x="562020" y="381622"/>
                  <a:pt x="556678" y="334006"/>
                </a:cubicBezTo>
                <a:cubicBezTo>
                  <a:pt x="566665" y="276832"/>
                  <a:pt x="607892" y="221910"/>
                  <a:pt x="668014" y="222670"/>
                </a:cubicBezTo>
                <a:cubicBezTo>
                  <a:pt x="768167" y="200476"/>
                  <a:pt x="806083" y="231259"/>
                  <a:pt x="890685" y="222671"/>
                </a:cubicBezTo>
                <a:moveTo>
                  <a:pt x="4214009" y="445342"/>
                </a:moveTo>
                <a:cubicBezTo>
                  <a:pt x="4017687" y="462591"/>
                  <a:pt x="3836303" y="422383"/>
                  <a:pt x="3658470" y="445342"/>
                </a:cubicBezTo>
                <a:cubicBezTo>
                  <a:pt x="3480637" y="468301"/>
                  <a:pt x="3260006" y="431213"/>
                  <a:pt x="3067471" y="445342"/>
                </a:cubicBezTo>
                <a:cubicBezTo>
                  <a:pt x="2874936" y="459471"/>
                  <a:pt x="2794358" y="441498"/>
                  <a:pt x="2582851" y="445342"/>
                </a:cubicBezTo>
                <a:cubicBezTo>
                  <a:pt x="2371344" y="449186"/>
                  <a:pt x="2280495" y="419185"/>
                  <a:pt x="2027312" y="445342"/>
                </a:cubicBezTo>
                <a:cubicBezTo>
                  <a:pt x="1774129" y="471499"/>
                  <a:pt x="1653588" y="371143"/>
                  <a:pt x="1365393" y="445342"/>
                </a:cubicBezTo>
                <a:cubicBezTo>
                  <a:pt x="1077198" y="519541"/>
                  <a:pt x="849374" y="443851"/>
                  <a:pt x="668014" y="445342"/>
                </a:cubicBezTo>
                <a:moveTo>
                  <a:pt x="222671" y="3117397"/>
                </a:moveTo>
                <a:cubicBezTo>
                  <a:pt x="281297" y="3119120"/>
                  <a:pt x="341326" y="3176729"/>
                  <a:pt x="334007" y="3228733"/>
                </a:cubicBezTo>
                <a:cubicBezTo>
                  <a:pt x="320854" y="3299081"/>
                  <a:pt x="282661" y="3332375"/>
                  <a:pt x="222671" y="3340069"/>
                </a:cubicBezTo>
                <a:cubicBezTo>
                  <a:pt x="298263" y="3324413"/>
                  <a:pt x="395030" y="3341938"/>
                  <a:pt x="445342" y="3340068"/>
                </a:cubicBezTo>
                <a:moveTo>
                  <a:pt x="222671" y="3562739"/>
                </a:moveTo>
                <a:cubicBezTo>
                  <a:pt x="343761" y="3528322"/>
                  <a:pt x="440488" y="3467025"/>
                  <a:pt x="445342" y="3340068"/>
                </a:cubicBezTo>
                <a:cubicBezTo>
                  <a:pt x="427812" y="3230508"/>
                  <a:pt x="470948" y="3163175"/>
                  <a:pt x="445342" y="3117397"/>
                </a:cubicBezTo>
              </a:path>
            </a:pathLst>
          </a:custGeom>
          <a:noFill/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1279424">
                  <a:prstGeom prst="verticalScroll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42AB7-402D-14DF-AC2C-AD1964AF1E3C}"/>
              </a:ext>
            </a:extLst>
          </p:cNvPr>
          <p:cNvSpPr txBox="1"/>
          <p:nvPr/>
        </p:nvSpPr>
        <p:spPr>
          <a:xfrm>
            <a:off x="7709680" y="2363401"/>
            <a:ext cx="37872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contract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MEV</a:t>
            </a:r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unction </a:t>
            </a:r>
            <a:r>
              <a:rPr lang="en-CN" sz="1200" dirty="0">
                <a:solidFill>
                  <a:srgbClr val="7030A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arb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x,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uint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y) </a:t>
            </a:r>
            <a:r>
              <a:rPr lang="en-CN" sz="1200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strike="sngStrike" dirty="0">
                <a:solidFill>
                  <a:schemeClr val="accent2">
                    <a:lumMod val="5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require</a:t>
            </a:r>
            <a:r>
              <a:rPr lang="en-CN" sz="1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CN" sz="1200" strike="sngStrike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strike="sngStrike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==0x12..);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swapETHtoUSDC(x);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swapUSDCtoETH(y);</a:t>
            </a:r>
          </a:p>
          <a:p>
            <a:endParaRPr lang="en-CN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CN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msg.sender</a:t>
            </a:r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.transfer(profit);</a:t>
            </a:r>
          </a:p>
          <a:p>
            <a:r>
              <a:rPr lang="en-CN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</a:t>
            </a:r>
            <a:endParaRPr lang="en-US" sz="12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C4708C9-054C-9097-4091-D5A4701BBA94}"/>
              </a:ext>
            </a:extLst>
          </p:cNvPr>
          <p:cNvSpPr/>
          <p:nvPr/>
        </p:nvSpPr>
        <p:spPr>
          <a:xfrm>
            <a:off x="5278043" y="3305004"/>
            <a:ext cx="2258220" cy="334108"/>
          </a:xfrm>
          <a:custGeom>
            <a:avLst/>
            <a:gdLst>
              <a:gd name="connsiteX0" fmla="*/ 0 w 2258220"/>
              <a:gd name="connsiteY0" fmla="*/ 83527 h 334108"/>
              <a:gd name="connsiteX1" fmla="*/ 676144 w 2258220"/>
              <a:gd name="connsiteY1" fmla="*/ 83527 h 334108"/>
              <a:gd name="connsiteX2" fmla="*/ 1310464 w 2258220"/>
              <a:gd name="connsiteY2" fmla="*/ 83527 h 334108"/>
              <a:gd name="connsiteX3" fmla="*/ 2091166 w 2258220"/>
              <a:gd name="connsiteY3" fmla="*/ 83527 h 334108"/>
              <a:gd name="connsiteX4" fmla="*/ 2091166 w 2258220"/>
              <a:gd name="connsiteY4" fmla="*/ 0 h 334108"/>
              <a:gd name="connsiteX5" fmla="*/ 2258220 w 2258220"/>
              <a:gd name="connsiteY5" fmla="*/ 167054 h 334108"/>
              <a:gd name="connsiteX6" fmla="*/ 2091166 w 2258220"/>
              <a:gd name="connsiteY6" fmla="*/ 334108 h 334108"/>
              <a:gd name="connsiteX7" fmla="*/ 2091166 w 2258220"/>
              <a:gd name="connsiteY7" fmla="*/ 250581 h 334108"/>
              <a:gd name="connsiteX8" fmla="*/ 1435934 w 2258220"/>
              <a:gd name="connsiteY8" fmla="*/ 250581 h 334108"/>
              <a:gd name="connsiteX9" fmla="*/ 738879 w 2258220"/>
              <a:gd name="connsiteY9" fmla="*/ 250581 h 334108"/>
              <a:gd name="connsiteX10" fmla="*/ 0 w 2258220"/>
              <a:gd name="connsiteY10" fmla="*/ 250581 h 334108"/>
              <a:gd name="connsiteX11" fmla="*/ 0 w 2258220"/>
              <a:gd name="connsiteY11" fmla="*/ 83527 h 33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8220" h="334108" extrusionOk="0">
                <a:moveTo>
                  <a:pt x="0" y="83527"/>
                </a:moveTo>
                <a:cubicBezTo>
                  <a:pt x="189200" y="56750"/>
                  <a:pt x="393056" y="76062"/>
                  <a:pt x="676144" y="83527"/>
                </a:cubicBezTo>
                <a:cubicBezTo>
                  <a:pt x="959232" y="90992"/>
                  <a:pt x="1061307" y="106644"/>
                  <a:pt x="1310464" y="83527"/>
                </a:cubicBezTo>
                <a:cubicBezTo>
                  <a:pt x="1559621" y="60410"/>
                  <a:pt x="1843409" y="122266"/>
                  <a:pt x="2091166" y="83527"/>
                </a:cubicBezTo>
                <a:cubicBezTo>
                  <a:pt x="2093699" y="44719"/>
                  <a:pt x="2088001" y="29508"/>
                  <a:pt x="2091166" y="0"/>
                </a:cubicBezTo>
                <a:cubicBezTo>
                  <a:pt x="2145895" y="50056"/>
                  <a:pt x="2188269" y="100510"/>
                  <a:pt x="2258220" y="167054"/>
                </a:cubicBezTo>
                <a:cubicBezTo>
                  <a:pt x="2216966" y="207833"/>
                  <a:pt x="2136702" y="274730"/>
                  <a:pt x="2091166" y="334108"/>
                </a:cubicBezTo>
                <a:cubicBezTo>
                  <a:pt x="2087916" y="299430"/>
                  <a:pt x="2093314" y="282647"/>
                  <a:pt x="2091166" y="250581"/>
                </a:cubicBezTo>
                <a:cubicBezTo>
                  <a:pt x="1867989" y="228410"/>
                  <a:pt x="1724848" y="258740"/>
                  <a:pt x="1435934" y="250581"/>
                </a:cubicBezTo>
                <a:cubicBezTo>
                  <a:pt x="1147020" y="242422"/>
                  <a:pt x="978115" y="232222"/>
                  <a:pt x="738879" y="250581"/>
                </a:cubicBezTo>
                <a:cubicBezTo>
                  <a:pt x="499643" y="268940"/>
                  <a:pt x="210416" y="260896"/>
                  <a:pt x="0" y="250581"/>
                </a:cubicBezTo>
                <a:cubicBezTo>
                  <a:pt x="-2349" y="198061"/>
                  <a:pt x="-741" y="162351"/>
                  <a:pt x="0" y="83527"/>
                </a:cubicBezTo>
                <a:close/>
              </a:path>
            </a:pathLst>
          </a:custGeom>
          <a:noFill/>
          <a:ln cmpd="sng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3A316-9300-A4DC-C488-C61BA814471F}"/>
              </a:ext>
            </a:extLst>
          </p:cNvPr>
          <p:cNvSpPr txBox="1"/>
          <p:nvPr/>
        </p:nvSpPr>
        <p:spPr>
          <a:xfrm>
            <a:off x="5533427" y="2104675"/>
            <a:ext cx="16914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Helvetica" pitchFamily="2" charset="0"/>
              </a:rPr>
              <a:t>Imitate</a:t>
            </a:r>
          </a:p>
          <a:p>
            <a:pPr algn="ctr"/>
            <a:r>
              <a:rPr lang="en-CN" sz="2400" dirty="0">
                <a:latin typeface="Helvetica" pitchFamily="2" charset="0"/>
              </a:rPr>
              <a:t>&amp;</a:t>
            </a:r>
          </a:p>
          <a:p>
            <a:pPr algn="ctr"/>
            <a:r>
              <a:rPr lang="en-CN" sz="2400" dirty="0">
                <a:latin typeface="Helvetica" pitchFamily="2" charset="0"/>
              </a:rPr>
              <a:t>Synthesize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E7C72-3A5B-F778-FEB1-64BB97B78934}"/>
              </a:ext>
            </a:extLst>
          </p:cNvPr>
          <p:cNvSpPr/>
          <p:nvPr/>
        </p:nvSpPr>
        <p:spPr>
          <a:xfrm>
            <a:off x="7722843" y="3064123"/>
            <a:ext cx="3774064" cy="375209"/>
          </a:xfrm>
          <a:prstGeom prst="rect">
            <a:avLst/>
          </a:prstGeom>
          <a:solidFill>
            <a:schemeClr val="accent6">
              <a:alpha val="49605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D84B6-B0EE-A0B4-F823-CE212DC6978D}"/>
              </a:ext>
            </a:extLst>
          </p:cNvPr>
          <p:cNvSpPr txBox="1"/>
          <p:nvPr/>
        </p:nvSpPr>
        <p:spPr>
          <a:xfrm>
            <a:off x="838200" y="6105001"/>
            <a:ext cx="10435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Helvetica" pitchFamily="2" charset="0"/>
              </a:rPr>
              <a:t>Qin K, </a:t>
            </a:r>
            <a:r>
              <a:rPr lang="en-US" sz="1200" i="1" dirty="0" err="1">
                <a:latin typeface="Helvetica" pitchFamily="2" charset="0"/>
              </a:rPr>
              <a:t>Chaliasos</a:t>
            </a:r>
            <a:r>
              <a:rPr lang="en-US" sz="1200" i="1" dirty="0">
                <a:latin typeface="Helvetica" pitchFamily="2" charset="0"/>
              </a:rPr>
              <a:t> S, Zhou L, </a:t>
            </a:r>
            <a:r>
              <a:rPr lang="en-US" sz="1200" i="1" dirty="0" err="1">
                <a:latin typeface="Helvetica" pitchFamily="2" charset="0"/>
              </a:rPr>
              <a:t>Livshits</a:t>
            </a:r>
            <a:r>
              <a:rPr lang="en-US" sz="1200" i="1" dirty="0">
                <a:latin typeface="Helvetica" pitchFamily="2" charset="0"/>
              </a:rPr>
              <a:t> B, Song D, Gervais A. The blockchain imitation game. (2023). In 32nd USENIX Security Symposium (USENIX Security 23) (pp. 3961-3978).</a:t>
            </a:r>
            <a:endParaRPr lang="en-CN" sz="1200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528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807BAF4-D39A-8622-8AE7-A8E467D9B621}"/>
              </a:ext>
            </a:extLst>
          </p:cNvPr>
          <p:cNvSpPr/>
          <p:nvPr/>
        </p:nvSpPr>
        <p:spPr>
          <a:xfrm>
            <a:off x="4023360" y="1675069"/>
            <a:ext cx="5518845" cy="466750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799CB-17E8-9FFF-A21A-784909D5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Ape Overview</a:t>
            </a:r>
            <a:endParaRPr lang="en-CN" dirty="0"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B3C714-104C-4E15-2A2E-C265844BA176}"/>
              </a:ext>
            </a:extLst>
          </p:cNvPr>
          <p:cNvCxnSpPr>
            <a:cxnSpLocks/>
          </p:cNvCxnSpPr>
          <p:nvPr/>
        </p:nvCxnSpPr>
        <p:spPr>
          <a:xfrm>
            <a:off x="3240619" y="3288983"/>
            <a:ext cx="1071765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58BAD6CE-E8F9-4743-33EB-CC4B3E8DA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353" y="2855959"/>
            <a:ext cx="360000" cy="360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437B614-74E8-31F5-8A05-F19507111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11798" y="3040652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1D0020-0259-8D79-BEDC-1806B804903C}"/>
              </a:ext>
            </a:extLst>
          </p:cNvPr>
          <p:cNvSpPr txBox="1"/>
          <p:nvPr/>
        </p:nvSpPr>
        <p:spPr>
          <a:xfrm>
            <a:off x="2343020" y="3575959"/>
            <a:ext cx="11369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Pending transaction</a:t>
            </a:r>
            <a:endParaRPr lang="en-CN" sz="1400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B4FE77-0049-A03B-8463-3A717F15A24A}"/>
              </a:ext>
            </a:extLst>
          </p:cNvPr>
          <p:cNvSpPr txBox="1"/>
          <p:nvPr/>
        </p:nvSpPr>
        <p:spPr>
          <a:xfrm>
            <a:off x="3898498" y="3622834"/>
            <a:ext cx="17560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Dynamic control-flow graph</a:t>
            </a:r>
            <a:endParaRPr lang="en-CN" sz="1400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3FB339-CA8B-1EEE-9308-92899F6C5BFF}"/>
              </a:ext>
            </a:extLst>
          </p:cNvPr>
          <p:cNvSpPr txBox="1"/>
          <p:nvPr/>
        </p:nvSpPr>
        <p:spPr>
          <a:xfrm>
            <a:off x="4402236" y="2505336"/>
            <a:ext cx="7591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1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9B5053-10BC-2C42-C573-8198DFA34E89}"/>
              </a:ext>
            </a:extLst>
          </p:cNvPr>
          <p:cNvCxnSpPr>
            <a:cxnSpLocks/>
          </p:cNvCxnSpPr>
          <p:nvPr/>
        </p:nvCxnSpPr>
        <p:spPr>
          <a:xfrm>
            <a:off x="5217106" y="3288983"/>
            <a:ext cx="1071765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866DB7-3366-CFB2-053C-6AB481F7B2D5}"/>
              </a:ext>
            </a:extLst>
          </p:cNvPr>
          <p:cNvSpPr txBox="1"/>
          <p:nvPr/>
        </p:nvSpPr>
        <p:spPr>
          <a:xfrm>
            <a:off x="5842363" y="3587944"/>
            <a:ext cx="1755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Profitability analyzer</a:t>
            </a:r>
            <a:endParaRPr lang="en-CN" sz="1400" dirty="0">
              <a:solidFill>
                <a:schemeClr val="dk1"/>
              </a:solidFill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48F25D-A904-BD1C-3260-4AD2BA20A4DA}"/>
              </a:ext>
            </a:extLst>
          </p:cNvPr>
          <p:cNvSpPr txBox="1"/>
          <p:nvPr/>
        </p:nvSpPr>
        <p:spPr>
          <a:xfrm>
            <a:off x="6314492" y="2505336"/>
            <a:ext cx="8193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2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3E4D3EA-B74B-682A-2389-8505012A69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4179" y="3018983"/>
            <a:ext cx="540000" cy="540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C42DB3-D423-DE4C-391B-C0BABFEF5AFB}"/>
              </a:ext>
            </a:extLst>
          </p:cNvPr>
          <p:cNvCxnSpPr>
            <a:cxnSpLocks/>
          </p:cNvCxnSpPr>
          <p:nvPr/>
        </p:nvCxnSpPr>
        <p:spPr>
          <a:xfrm>
            <a:off x="8664208" y="4220622"/>
            <a:ext cx="0" cy="37560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F894D8B7-7BB2-8402-18C2-EF5A7D189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6335" y="4753272"/>
            <a:ext cx="540000" cy="54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BED7BFA-CDBC-2F09-D75B-F73E2ABB54FE}"/>
              </a:ext>
            </a:extLst>
          </p:cNvPr>
          <p:cNvSpPr txBox="1"/>
          <p:nvPr/>
        </p:nvSpPr>
        <p:spPr>
          <a:xfrm>
            <a:off x="5949594" y="5300834"/>
            <a:ext cx="1556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Smart contract synthesis</a:t>
            </a:r>
            <a:endParaRPr lang="en-CN" sz="1400" dirty="0">
              <a:latin typeface="Helvetica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99E0B98-4013-C3C6-25E9-F1DFF32F8A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9822" y="4784121"/>
            <a:ext cx="540000" cy="5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CC44B1-804F-5924-928E-8470EBD112A5}"/>
              </a:ext>
            </a:extLst>
          </p:cNvPr>
          <p:cNvSpPr txBox="1"/>
          <p:nvPr/>
        </p:nvSpPr>
        <p:spPr>
          <a:xfrm>
            <a:off x="2302591" y="5331683"/>
            <a:ext cx="1214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Imitation transaction</a:t>
            </a:r>
            <a:endParaRPr lang="en-CN" sz="1400" dirty="0">
              <a:latin typeface="Helvetica" pitchFamily="2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E228B7EB-2C35-6B76-D74E-75F2E2D4FD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6560" y="4753271"/>
            <a:ext cx="540000" cy="54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1080C8-F59E-251D-6DB6-E580D23AA09E}"/>
              </a:ext>
            </a:extLst>
          </p:cNvPr>
          <p:cNvSpPr txBox="1"/>
          <p:nvPr/>
        </p:nvSpPr>
        <p:spPr>
          <a:xfrm>
            <a:off x="8254698" y="5854490"/>
            <a:ext cx="819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4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651325-3968-66B5-9F11-4C5BD203E824}"/>
              </a:ext>
            </a:extLst>
          </p:cNvPr>
          <p:cNvSpPr txBox="1"/>
          <p:nvPr/>
        </p:nvSpPr>
        <p:spPr>
          <a:xfrm>
            <a:off x="8254698" y="2505335"/>
            <a:ext cx="819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3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01F4CE-C86A-9A54-0CDA-9C6E864384B9}"/>
              </a:ext>
            </a:extLst>
          </p:cNvPr>
          <p:cNvCxnSpPr>
            <a:cxnSpLocks/>
          </p:cNvCxnSpPr>
          <p:nvPr/>
        </p:nvCxnSpPr>
        <p:spPr>
          <a:xfrm flipH="1">
            <a:off x="7160609" y="5044446"/>
            <a:ext cx="1072800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EF16DC-420B-B598-630C-5248A25BA045}"/>
              </a:ext>
            </a:extLst>
          </p:cNvPr>
          <p:cNvCxnSpPr>
            <a:cxnSpLocks/>
          </p:cNvCxnSpPr>
          <p:nvPr/>
        </p:nvCxnSpPr>
        <p:spPr>
          <a:xfrm flipH="1">
            <a:off x="3297824" y="5075295"/>
            <a:ext cx="1072800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>
            <a:extLst>
              <a:ext uri="{FF2B5EF4-FFF2-40B4-BE49-F238E27FC236}">
                <a16:creationId xmlns:a16="http://schemas.microsoft.com/office/drawing/2014/main" id="{F45E8A9C-54E9-0129-E712-7C838CE31B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8200" y="4797381"/>
            <a:ext cx="540000" cy="5400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12F1CA-87BB-825A-3B90-67A899B28B77}"/>
              </a:ext>
            </a:extLst>
          </p:cNvPr>
          <p:cNvCxnSpPr>
            <a:cxnSpLocks/>
          </p:cNvCxnSpPr>
          <p:nvPr/>
        </p:nvCxnSpPr>
        <p:spPr>
          <a:xfrm flipH="1">
            <a:off x="1493920" y="5075295"/>
            <a:ext cx="1072800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C69A7D97-1F9F-B0D5-6FFE-D3FA82DDD1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96560" y="2999764"/>
            <a:ext cx="540000" cy="5400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230EC4B-EAED-F9C9-1C5A-0EAE177B5B0E}"/>
              </a:ext>
            </a:extLst>
          </p:cNvPr>
          <p:cNvCxnSpPr>
            <a:cxnSpLocks/>
          </p:cNvCxnSpPr>
          <p:nvPr/>
        </p:nvCxnSpPr>
        <p:spPr>
          <a:xfrm>
            <a:off x="7133866" y="3269764"/>
            <a:ext cx="1071765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86D45D-B428-EA30-A89F-33A63F6D4EC6}"/>
              </a:ext>
            </a:extLst>
          </p:cNvPr>
          <p:cNvSpPr txBox="1"/>
          <p:nvPr/>
        </p:nvSpPr>
        <p:spPr>
          <a:xfrm>
            <a:off x="7786212" y="3622588"/>
            <a:ext cx="1755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Dynamic taint analysis</a:t>
            </a:r>
            <a:endParaRPr lang="en-CN" sz="1400" dirty="0">
              <a:solidFill>
                <a:schemeClr val="dk1"/>
              </a:solidFill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4531A8D-E5D1-1371-D970-D57A89DAAF2C}"/>
              </a:ext>
            </a:extLst>
          </p:cNvPr>
          <p:cNvSpPr txBox="1"/>
          <p:nvPr/>
        </p:nvSpPr>
        <p:spPr>
          <a:xfrm>
            <a:off x="7886131" y="5438720"/>
            <a:ext cx="1556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Patch identifier</a:t>
            </a:r>
            <a:endParaRPr lang="en-CN" sz="1400" dirty="0">
              <a:latin typeface="Helvetica" pitchFamily="2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4AE22C96-7143-FC0D-D37C-857E2A1A20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511798" y="4791683"/>
            <a:ext cx="540000" cy="54000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5C65A03-9517-81A9-3A06-252E98E329B4}"/>
              </a:ext>
            </a:extLst>
          </p:cNvPr>
          <p:cNvCxnSpPr>
            <a:cxnSpLocks/>
          </p:cNvCxnSpPr>
          <p:nvPr/>
        </p:nvCxnSpPr>
        <p:spPr>
          <a:xfrm flipH="1">
            <a:off x="5161357" y="5054121"/>
            <a:ext cx="1072800" cy="0"/>
          </a:xfrm>
          <a:prstGeom prst="straightConnector1">
            <a:avLst/>
          </a:prstGeom>
          <a:ln w="38100">
            <a:solidFill>
              <a:srgbClr val="8A8A8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67B24D-9361-E69D-ED72-B6CD5C4466EB}"/>
              </a:ext>
            </a:extLst>
          </p:cNvPr>
          <p:cNvSpPr txBox="1"/>
          <p:nvPr/>
        </p:nvSpPr>
        <p:spPr>
          <a:xfrm>
            <a:off x="6318160" y="5854489"/>
            <a:ext cx="819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5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F72F7A-4720-D1C0-1619-8F4147D2B45C}"/>
              </a:ext>
            </a:extLst>
          </p:cNvPr>
          <p:cNvSpPr txBox="1"/>
          <p:nvPr/>
        </p:nvSpPr>
        <p:spPr>
          <a:xfrm>
            <a:off x="4402236" y="5854489"/>
            <a:ext cx="8190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Step 6</a:t>
            </a:r>
            <a:endParaRPr lang="en-CN" sz="1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DB2898-3829-79FA-05FF-5A9DC8DD479D}"/>
              </a:ext>
            </a:extLst>
          </p:cNvPr>
          <p:cNvSpPr txBox="1"/>
          <p:nvPr/>
        </p:nvSpPr>
        <p:spPr>
          <a:xfrm>
            <a:off x="3955247" y="5438721"/>
            <a:ext cx="15561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  <a:latin typeface="Helvetica" pitchFamily="2" charset="0"/>
              </a:rPr>
              <a:t>Validation</a:t>
            </a:r>
            <a:endParaRPr lang="en-CN" sz="1400" dirty="0"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91DCF-940A-47D8-2F8A-85505F10C5C2}"/>
              </a:ext>
            </a:extLst>
          </p:cNvPr>
          <p:cNvSpPr txBox="1"/>
          <p:nvPr/>
        </p:nvSpPr>
        <p:spPr>
          <a:xfrm>
            <a:off x="6288871" y="1833664"/>
            <a:ext cx="819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10000"/>
                  </a:schemeClr>
                </a:solidFill>
                <a:latin typeface="Helvetica" pitchFamily="2" charset="0"/>
                <a:sym typeface="Atkinson Hyperlegible"/>
              </a:rPr>
              <a:t>Ape</a:t>
            </a:r>
            <a:endParaRPr lang="en-CN" sz="2400" dirty="0">
              <a:solidFill>
                <a:schemeClr val="bg1">
                  <a:lumMod val="10000"/>
                </a:schemeClr>
              </a:solidFill>
              <a:latin typeface="Helvetica" pitchFamily="2" charset="0"/>
            </a:endParaRPr>
          </a:p>
        </p:txBody>
      </p:sp>
      <p:pic>
        <p:nvPicPr>
          <p:cNvPr id="42" name="Picture 41" descr="A picture containing screenshot, graphics, font, circle&#10;&#10;Description automatically generated">
            <a:extLst>
              <a:ext uri="{FF2B5EF4-FFF2-40B4-BE49-F238E27FC236}">
                <a16:creationId xmlns:a16="http://schemas.microsoft.com/office/drawing/2014/main" id="{85558631-7193-0AC5-4356-B495818DD7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634974" y="3035959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73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14101</TotalTime>
  <Words>703</Words>
  <Application>Microsoft Macintosh PowerPoint</Application>
  <PresentationFormat>Widescreen</PresentationFormat>
  <Paragraphs>238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Menlo</vt:lpstr>
      <vt:lpstr>Office Theme</vt:lpstr>
      <vt:lpstr>PowerPoint Presentation</vt:lpstr>
      <vt:lpstr>PowerPoint Presentation</vt:lpstr>
      <vt:lpstr>MEV Extraction</vt:lpstr>
      <vt:lpstr>PowerPoint Presentation</vt:lpstr>
      <vt:lpstr>Imitation</vt:lpstr>
      <vt:lpstr>Naive Imitation</vt:lpstr>
      <vt:lpstr>PowerPoint Presentation</vt:lpstr>
      <vt:lpstr>Ape — Generalized Imitation</vt:lpstr>
      <vt:lpstr>Ape Overview</vt:lpstr>
      <vt:lpstr>Dynamic Taint Analysis</vt:lpstr>
      <vt:lpstr>Patch Identifier</vt:lpstr>
      <vt:lpstr>Contract Synthesis</vt:lpstr>
      <vt:lpstr>Ape Evaluation</vt:lpstr>
      <vt:lpstr>Imitation as Whitehat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Qin, Kaihua</dc:creator>
  <cp:lastModifiedBy>Qin, Kaihua</cp:lastModifiedBy>
  <cp:revision>69</cp:revision>
  <dcterms:created xsi:type="dcterms:W3CDTF">2023-07-02T14:11:41Z</dcterms:created>
  <dcterms:modified xsi:type="dcterms:W3CDTF">2023-09-21T09:13:38Z</dcterms:modified>
</cp:coreProperties>
</file>